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6" r:id="rId6"/>
    <p:sldId id="259" r:id="rId7"/>
    <p:sldId id="267" r:id="rId8"/>
    <p:sldId id="268" r:id="rId9"/>
    <p:sldId id="269" r:id="rId10"/>
    <p:sldId id="270" r:id="rId11"/>
    <p:sldId id="271" r:id="rId12"/>
    <p:sldId id="263" r:id="rId13"/>
    <p:sldId id="274" r:id="rId14"/>
    <p:sldId id="272" r:id="rId15"/>
    <p:sldId id="273" r:id="rId16"/>
    <p:sldId id="260" r:id="rId17"/>
    <p:sldId id="261" r:id="rId18"/>
    <p:sldId id="262" r:id="rId19"/>
    <p:sldId id="275" r:id="rId20"/>
    <p:sldId id="276" r:id="rId21"/>
    <p:sldId id="277" r:id="rId22"/>
    <p:sldId id="278" r:id="rId23"/>
    <p:sldId id="279" r:id="rId24"/>
    <p:sldId id="280" r:id="rId25"/>
    <p:sldId id="281" r:id="rId26"/>
    <p:sldId id="282" r:id="rId27"/>
    <p:sldId id="283" r:id="rId28"/>
    <p:sldId id="284" r:id="rId29"/>
    <p:sldId id="26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12C5C3F-82A6-4126-AEEF-70D8BFA3BD05}"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2C0E44-F8D4-4439-8268-0C9ECB469FF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C5C3F-82A6-4126-AEEF-70D8BFA3BD05}" type="datetimeFigureOut">
              <a:rPr lang="ru-RU" smtClean="0"/>
              <a:pPr/>
              <a:t>01.09.2021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C0E44-F8D4-4439-8268-0C9ECB469FF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4291"/>
            <a:ext cx="7772400" cy="1643074"/>
          </a:xfrm>
        </p:spPr>
        <p:txBody>
          <a:bodyPr>
            <a:normAutofit fontScale="90000"/>
          </a:bodyPr>
          <a:lstStyle/>
          <a:p>
            <a:r>
              <a:rPr lang="en-US" sz="4000" dirty="0" smtClean="0"/>
              <a:t>OSMU</a:t>
            </a:r>
            <a:br>
              <a:rPr lang="en-US" sz="4000" dirty="0" smtClean="0"/>
            </a:br>
            <a:r>
              <a:rPr lang="en-US" sz="4000" dirty="0" smtClean="0"/>
              <a:t>Department of obstetrics and gynecology</a:t>
            </a:r>
            <a:endParaRPr lang="ru-RU" sz="4000" dirty="0"/>
          </a:p>
        </p:txBody>
      </p:sp>
      <p:sp>
        <p:nvSpPr>
          <p:cNvPr id="3" name="Подзаголовок 2"/>
          <p:cNvSpPr>
            <a:spLocks noGrp="1"/>
          </p:cNvSpPr>
          <p:nvPr>
            <p:ph type="subTitle" idx="1"/>
          </p:nvPr>
        </p:nvSpPr>
        <p:spPr>
          <a:xfrm>
            <a:off x="785786" y="2214554"/>
            <a:ext cx="7858180" cy="3714776"/>
          </a:xfrm>
        </p:spPr>
        <p:txBody>
          <a:bodyPr>
            <a:normAutofit/>
          </a:bodyPr>
          <a:lstStyle/>
          <a:p>
            <a:r>
              <a:rPr lang="en-US" sz="3600" b="1" dirty="0" smtClean="0">
                <a:solidFill>
                  <a:srgbClr val="C00000"/>
                </a:solidFill>
              </a:rPr>
              <a:t>The subject of obstetrics.</a:t>
            </a:r>
            <a:endParaRPr lang="ru-RU" sz="3600" b="1" dirty="0" smtClean="0">
              <a:solidFill>
                <a:srgbClr val="C00000"/>
              </a:solidFill>
            </a:endParaRPr>
          </a:p>
          <a:p>
            <a:r>
              <a:rPr lang="en-US" sz="3600" b="1" dirty="0" smtClean="0">
                <a:solidFill>
                  <a:srgbClr val="C00000"/>
                </a:solidFill>
              </a:rPr>
              <a:t>Organization obstetrics</a:t>
            </a:r>
          </a:p>
          <a:p>
            <a:r>
              <a:rPr lang="en-US" sz="3600" b="1" dirty="0" smtClean="0">
                <a:solidFill>
                  <a:srgbClr val="C00000"/>
                </a:solidFill>
              </a:rPr>
              <a:t>INTRODUCTION.</a:t>
            </a:r>
            <a:endParaRPr lang="ru-RU" sz="3600" b="1" dirty="0" smtClean="0">
              <a:solidFill>
                <a:srgbClr val="C00000"/>
              </a:solidFill>
            </a:endParaRPr>
          </a:p>
          <a:p>
            <a:r>
              <a:rPr lang="en-US" sz="3600" b="1" dirty="0" smtClean="0">
                <a:solidFill>
                  <a:srgbClr val="C00000"/>
                </a:solidFill>
              </a:rPr>
              <a:t>Professor, M. D., </a:t>
            </a:r>
            <a:r>
              <a:rPr lang="en-US" sz="3600" b="1" dirty="0" err="1" smtClean="0">
                <a:solidFill>
                  <a:srgbClr val="C00000"/>
                </a:solidFill>
              </a:rPr>
              <a:t>Konstantinova</a:t>
            </a:r>
            <a:r>
              <a:rPr lang="en-US" sz="3600" b="1" dirty="0" smtClean="0">
                <a:solidFill>
                  <a:srgbClr val="C00000"/>
                </a:solidFill>
              </a:rPr>
              <a:t> O. D.</a:t>
            </a:r>
            <a:endParaRPr lang="ru-RU" sz="3600" b="1" dirty="0" smtClean="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en-US" b="1" dirty="0" smtClean="0"/>
              <a:t>obstetrics and gynecology </a:t>
            </a:r>
            <a:r>
              <a:rPr lang="en-US" dirty="0" smtClean="0"/>
              <a:t>The two great advances that finally overcame such opposition and made gynecologic surgery generally available were the use of </a:t>
            </a:r>
            <a:r>
              <a:rPr lang="en-US" b="1" dirty="0" smtClean="0"/>
              <a:t>anesthesia</a:t>
            </a:r>
            <a:r>
              <a:rPr lang="en-US" dirty="0" smtClean="0"/>
              <a:t> and </a:t>
            </a:r>
            <a:r>
              <a:rPr lang="en-US" b="1" dirty="0" smtClean="0"/>
              <a:t>antiseptic</a:t>
            </a:r>
            <a:r>
              <a:rPr lang="en-US" dirty="0" smtClean="0"/>
              <a:t> methods. The separate specialty of gynecology had become fairly well established by 1880; its union with the specialty of obstetrics, arising from an overlap of natural concerns, began late in the century and has continued to the present day. </a:t>
            </a:r>
            <a:endParaRPr lang="ru-RU" dirty="0" smtClean="0"/>
          </a:p>
          <a:p>
            <a:pPr marL="0" indent="0">
              <a:buNone/>
            </a:pPr>
            <a:r>
              <a:rPr lang="ru-RU" dirty="0" smtClean="0"/>
              <a:t>10</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b="1" dirty="0" smtClean="0"/>
              <a:t>ORIGINS OF OBSTETRICS</a:t>
            </a:r>
            <a:r>
              <a:rPr lang="ru-RU" dirty="0" smtClean="0"/>
              <a:t/>
            </a:r>
            <a:br>
              <a:rPr lang="ru-RU" dirty="0" smtClean="0"/>
            </a:br>
            <a:endParaRPr lang="ru-RU" dirty="0"/>
          </a:p>
        </p:txBody>
      </p:sp>
      <p:sp>
        <p:nvSpPr>
          <p:cNvPr id="3" name="Содержимое 2"/>
          <p:cNvSpPr>
            <a:spLocks noGrp="1"/>
          </p:cNvSpPr>
          <p:nvPr>
            <p:ph idx="1"/>
          </p:nvPr>
        </p:nvSpPr>
        <p:spPr>
          <a:xfrm>
            <a:off x="457200" y="1052736"/>
            <a:ext cx="8229600" cy="5073427"/>
          </a:xfrm>
        </p:spPr>
        <p:txBody>
          <a:bodyPr>
            <a:noAutofit/>
          </a:bodyPr>
          <a:lstStyle/>
          <a:p>
            <a:r>
              <a:rPr lang="en-US" sz="2000" dirty="0" smtClean="0"/>
              <a:t>In the 20th century, obstetrics developed chiefly in the areas of fertility control and the promotion of healthy births. The prenatal care and instruction of pregnant mothers to reduce birth defects and problem deliveries was introduced about 1900 and was thereafter rapidly adopted throughout the world. Beginning with the development of hormonal contraceptive pills in the 1950s, obstetrician-gynecologists have also become increasingly responsible for regulating women’s fertility and fecundity. With the development of amniocentesis, ultrasound, and other methods for the prenatal diagnosis of birth defects, obstetrician-gynecologists have been able to abort defective fetuses and unwanted pregnancies. At the same time, new methods for artificially implanting fertilized embryos within the uterus have enabled obstetrician-gynecologists to help previously infertile couples to have children. </a:t>
            </a:r>
            <a:endParaRPr lang="ru-RU" sz="2000" dirty="0" smtClean="0"/>
          </a:p>
          <a:p>
            <a:endParaRPr lang="ru-RU" sz="2000" dirty="0"/>
          </a:p>
          <a:p>
            <a:endParaRPr lang="ru-RU" sz="2000" dirty="0" smtClean="0"/>
          </a:p>
          <a:p>
            <a:endParaRPr lang="ru-RU" sz="2000" dirty="0"/>
          </a:p>
          <a:p>
            <a:endParaRPr lang="ru-RU" sz="2000" dirty="0" smtClean="0"/>
          </a:p>
          <a:p>
            <a:r>
              <a:rPr lang="ru-RU" sz="2000" dirty="0" smtClean="0"/>
              <a:t>11</a:t>
            </a:r>
          </a:p>
          <a:p>
            <a:r>
              <a:rPr lang="en-US" sz="2000" b="1" dirty="0" smtClean="0"/>
              <a:t> </a:t>
            </a:r>
            <a:endParaRPr lang="ru-RU" sz="2000" dirty="0" smtClean="0"/>
          </a:p>
          <a:p>
            <a:endParaRPr lang="ru-RU"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indicators of maternity services</a:t>
            </a:r>
            <a:endParaRPr lang="ru-RU" b="1" dirty="0"/>
          </a:p>
        </p:txBody>
      </p:sp>
      <p:sp>
        <p:nvSpPr>
          <p:cNvPr id="3" name="Содержимое 2"/>
          <p:cNvSpPr>
            <a:spLocks noGrp="1"/>
          </p:cNvSpPr>
          <p:nvPr>
            <p:ph idx="1"/>
          </p:nvPr>
        </p:nvSpPr>
        <p:spPr>
          <a:xfrm>
            <a:off x="285720" y="1600200"/>
            <a:ext cx="8401080" cy="4757758"/>
          </a:xfrm>
        </p:spPr>
        <p:txBody>
          <a:bodyPr>
            <a:normAutofit fontScale="92500" lnSpcReduction="10000"/>
          </a:bodyPr>
          <a:lstStyle/>
          <a:p>
            <a:r>
              <a:rPr lang="en-US" b="1" dirty="0" smtClean="0">
                <a:solidFill>
                  <a:srgbClr val="C00000"/>
                </a:solidFill>
              </a:rPr>
              <a:t>registration of pregnancy (before 12 weeks of gestation)</a:t>
            </a:r>
            <a:endParaRPr lang="ru-RU" b="1" dirty="0" smtClean="0">
              <a:solidFill>
                <a:srgbClr val="C00000"/>
              </a:solidFill>
            </a:endParaRPr>
          </a:p>
          <a:p>
            <a:r>
              <a:rPr lang="en-US" b="1" dirty="0" smtClean="0">
                <a:solidFill>
                  <a:srgbClr val="C00000"/>
                </a:solidFill>
              </a:rPr>
              <a:t>Birth rate(per 1000 population)</a:t>
            </a:r>
            <a:endParaRPr lang="ru-RU" b="1" dirty="0" smtClean="0">
              <a:solidFill>
                <a:srgbClr val="C00000"/>
              </a:solidFill>
            </a:endParaRPr>
          </a:p>
          <a:p>
            <a:r>
              <a:rPr lang="en-US" b="1" dirty="0" smtClean="0">
                <a:solidFill>
                  <a:srgbClr val="C00000"/>
                </a:solidFill>
              </a:rPr>
              <a:t>Premature termination of pregnancy (abortion up to 21 weeks, stillbirth, premature birth between 22 and 37 weeks of pregnancy)</a:t>
            </a:r>
            <a:endParaRPr lang="ru-RU" b="1" dirty="0" smtClean="0">
              <a:solidFill>
                <a:srgbClr val="C00000"/>
              </a:solidFill>
            </a:endParaRPr>
          </a:p>
          <a:p>
            <a:r>
              <a:rPr lang="en-US" b="1" dirty="0" smtClean="0">
                <a:solidFill>
                  <a:srgbClr val="C00000"/>
                </a:solidFill>
              </a:rPr>
              <a:t>Maternal mortality ( per 100,000 live births)</a:t>
            </a:r>
            <a:r>
              <a:rPr lang="en-US" dirty="0" smtClean="0"/>
              <a:t> </a:t>
            </a:r>
            <a:r>
              <a:rPr lang="en-US" dirty="0" smtClean="0">
                <a:solidFill>
                  <a:srgbClr val="FF0000"/>
                </a:solidFill>
              </a:rPr>
              <a:t>includes maternal deaths during pregnancy and within 42 days of delivery. </a:t>
            </a:r>
            <a:endParaRPr lang="ru-RU" dirty="0" smtClean="0">
              <a:solidFill>
                <a:srgbClr val="FF0000"/>
              </a:solidFill>
            </a:endParaRPr>
          </a:p>
          <a:p>
            <a:pPr marL="0" indent="0">
              <a:buNone/>
            </a:pPr>
            <a:r>
              <a:rPr lang="ru-RU" dirty="0" smtClean="0"/>
              <a:t>12</a:t>
            </a:r>
            <a:r>
              <a:rPr lang="en-US" dirty="0" smtClean="0"/>
              <a:t> </a:t>
            </a:r>
            <a:endParaRPr lang="ru-RU"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b="1" dirty="0" err="1" smtClean="0">
                <a:solidFill>
                  <a:srgbClr val="FF0000"/>
                </a:solidFill>
              </a:rPr>
              <a:t>Perinatal</a:t>
            </a:r>
            <a:r>
              <a:rPr lang="en-US" b="1" dirty="0" smtClean="0">
                <a:solidFill>
                  <a:srgbClr val="FF0000"/>
                </a:solidFill>
              </a:rPr>
              <a:t> mortality</a:t>
            </a:r>
            <a:r>
              <a:rPr lang="en-US" dirty="0" smtClean="0">
                <a:solidFill>
                  <a:srgbClr val="FF0000"/>
                </a:solidFill>
              </a:rPr>
              <a:t> is the sum of fetal (from 22 weeks until delivery) and neonatal (until 28 days of age) mortality. </a:t>
            </a:r>
            <a:r>
              <a:rPr lang="en-US" b="1" dirty="0" smtClean="0">
                <a:solidFill>
                  <a:srgbClr val="C00000"/>
                </a:solidFill>
              </a:rPr>
              <a:t>(stillbirth, </a:t>
            </a:r>
            <a:r>
              <a:rPr lang="en-US" b="1" dirty="0" err="1" smtClean="0">
                <a:solidFill>
                  <a:srgbClr val="C00000"/>
                </a:solidFill>
              </a:rPr>
              <a:t>intrapartum</a:t>
            </a:r>
            <a:r>
              <a:rPr lang="en-US" b="1" dirty="0" smtClean="0">
                <a:solidFill>
                  <a:srgbClr val="C00000"/>
                </a:solidFill>
              </a:rPr>
              <a:t>, neonatal, infant)</a:t>
            </a:r>
            <a:endParaRPr lang="ru-RU" b="1" dirty="0" smtClean="0">
              <a:solidFill>
                <a:srgbClr val="C00000"/>
              </a:solidFill>
            </a:endParaRPr>
          </a:p>
          <a:p>
            <a:endParaRPr lang="ru-RU" b="1" dirty="0">
              <a:solidFill>
                <a:srgbClr val="C00000"/>
              </a:solidFill>
            </a:endParaRPr>
          </a:p>
          <a:p>
            <a:endParaRPr lang="ru-RU" b="1" dirty="0" smtClean="0">
              <a:solidFill>
                <a:srgbClr val="C00000"/>
              </a:solidFill>
            </a:endParaRPr>
          </a:p>
          <a:p>
            <a:endParaRPr lang="ru-RU" b="1" dirty="0">
              <a:solidFill>
                <a:srgbClr val="C00000"/>
              </a:solidFill>
            </a:endParaRPr>
          </a:p>
          <a:p>
            <a:pPr marL="0" indent="0">
              <a:buNone/>
            </a:pPr>
            <a:r>
              <a:rPr lang="ru-RU" dirty="0" smtClean="0"/>
              <a:t>13</a:t>
            </a:r>
          </a:p>
          <a:p>
            <a:endParaRPr lang="ru-RU" dirty="0" smtClean="0"/>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smtClean="0"/>
              <a:t>Perinatal</a:t>
            </a:r>
            <a:r>
              <a:rPr lang="en-US" b="1" dirty="0" smtClean="0"/>
              <a:t>/Maternal Mortality</a:t>
            </a:r>
            <a:r>
              <a:rPr lang="ru-RU" dirty="0" smtClean="0"/>
              <a:t/>
            </a:r>
            <a:br>
              <a:rPr lang="ru-RU" dirty="0" smtClean="0"/>
            </a:br>
            <a:endParaRPr lang="ru-RU" dirty="0"/>
          </a:p>
        </p:txBody>
      </p:sp>
      <p:sp>
        <p:nvSpPr>
          <p:cNvPr id="3" name="Содержимое 2"/>
          <p:cNvSpPr>
            <a:spLocks noGrp="1"/>
          </p:cNvSpPr>
          <p:nvPr>
            <p:ph idx="1"/>
          </p:nvPr>
        </p:nvSpPr>
        <p:spPr>
          <a:xfrm>
            <a:off x="323528" y="980728"/>
            <a:ext cx="8496944" cy="5544616"/>
          </a:xfrm>
        </p:spPr>
        <p:txBody>
          <a:bodyPr>
            <a:noAutofit/>
          </a:bodyPr>
          <a:lstStyle/>
          <a:p>
            <a:r>
              <a:rPr lang="en-US" sz="1800" dirty="0" smtClean="0"/>
              <a:t>In the developed world, by contrast, in the second half of the 20th century attention shifted from the mother to the fetus. Two developments allowed this to happen. Fetal monitoring in </a:t>
            </a:r>
            <a:r>
              <a:rPr lang="en-US" sz="1800" dirty="0" err="1" smtClean="0"/>
              <a:t>labour</a:t>
            </a:r>
            <a:r>
              <a:rPr lang="en-US" sz="1800" dirty="0" smtClean="0"/>
              <a:t> became possible by detecting the fetal electrocardiogram and by sampling fetal scalp blood. </a:t>
            </a:r>
            <a:endParaRPr lang="ru-RU" sz="1800" dirty="0" smtClean="0"/>
          </a:p>
          <a:p>
            <a:r>
              <a:rPr lang="en-US" sz="1800" dirty="0" smtClean="0"/>
              <a:t>A combination of innovations over the last one hundred years have contributed to this progress, including:</a:t>
            </a:r>
            <a:endParaRPr lang="ru-RU" sz="1800" dirty="0" smtClean="0"/>
          </a:p>
          <a:p>
            <a:r>
              <a:rPr lang="en-US" sz="1800" dirty="0" smtClean="0"/>
              <a:t>•    Antibiotics </a:t>
            </a:r>
            <a:endParaRPr lang="ru-RU" sz="1800" dirty="0" smtClean="0"/>
          </a:p>
          <a:p>
            <a:r>
              <a:rPr lang="en-US" sz="1800" dirty="0" smtClean="0"/>
              <a:t>•    The ability to safely transfuse blood products </a:t>
            </a:r>
            <a:endParaRPr lang="ru-RU" sz="1800" dirty="0" smtClean="0"/>
          </a:p>
          <a:p>
            <a:r>
              <a:rPr lang="en-US" sz="1800" dirty="0" smtClean="0"/>
              <a:t>•    The increasing safety of cesarean delivery and improved anesthesia techniques </a:t>
            </a:r>
            <a:endParaRPr lang="ru-RU" sz="1800" dirty="0" smtClean="0"/>
          </a:p>
          <a:p>
            <a:r>
              <a:rPr lang="en-US" sz="1800" dirty="0" smtClean="0"/>
              <a:t>•    The widespread use of </a:t>
            </a:r>
            <a:r>
              <a:rPr lang="en-US" sz="1800" dirty="0" err="1" smtClean="0"/>
              <a:t>uterotonics</a:t>
            </a:r>
            <a:r>
              <a:rPr lang="en-US" sz="1800" dirty="0" smtClean="0"/>
              <a:t> and safer methods of induction of labor </a:t>
            </a:r>
            <a:endParaRPr lang="ru-RU" sz="1800" dirty="0" smtClean="0"/>
          </a:p>
          <a:p>
            <a:r>
              <a:rPr lang="en-US" sz="1800" dirty="0" smtClean="0"/>
              <a:t>•    The introduction of corticosteroids to enhance fetal lung maturity </a:t>
            </a:r>
            <a:endParaRPr lang="ru-RU" sz="1800" dirty="0" smtClean="0"/>
          </a:p>
          <a:p>
            <a:r>
              <a:rPr lang="en-US" sz="1800" dirty="0" smtClean="0"/>
              <a:t>•    The widespread use of anti-D immune globulin to prevent </a:t>
            </a:r>
            <a:r>
              <a:rPr lang="en-US" sz="1800" dirty="0" err="1" smtClean="0"/>
              <a:t>Rh-allomunization</a:t>
            </a:r>
            <a:r>
              <a:rPr lang="en-US" sz="1800" dirty="0" smtClean="0"/>
              <a:t> </a:t>
            </a:r>
            <a:endParaRPr lang="ru-RU" sz="1800" dirty="0" smtClean="0"/>
          </a:p>
          <a:p>
            <a:r>
              <a:rPr lang="en-US" sz="1800" dirty="0" smtClean="0"/>
              <a:t>•    The practice of surveillance for and early intervention (i.e. delivery) in cases of preeclampsia/hypertension </a:t>
            </a:r>
            <a:endParaRPr lang="ru-RU" sz="1800" dirty="0" smtClean="0"/>
          </a:p>
          <a:p>
            <a:r>
              <a:rPr lang="en-US" sz="1800" dirty="0" smtClean="0"/>
              <a:t>•    Advances in adult and neonatal intensive care </a:t>
            </a:r>
            <a:endParaRPr lang="ru-RU" sz="1800" dirty="0" smtClean="0"/>
          </a:p>
          <a:p>
            <a:r>
              <a:rPr lang="en-US" sz="1800" dirty="0" smtClean="0"/>
              <a:t>•    Introduction of ultrasonography and other advanced antenatal monitoring techniques</a:t>
            </a:r>
            <a:endParaRPr lang="ru-RU" sz="1800" dirty="0" smtClean="0"/>
          </a:p>
          <a:p>
            <a:r>
              <a:rPr lang="ru-RU" sz="1800" dirty="0" smtClean="0"/>
              <a:t>14</a:t>
            </a:r>
          </a:p>
          <a:p>
            <a:r>
              <a:rPr lang="en-US" sz="1800" dirty="0" smtClean="0"/>
              <a:t> </a:t>
            </a:r>
            <a:endParaRPr lang="ru-RU" sz="1800" dirty="0" smtClean="0"/>
          </a:p>
          <a:p>
            <a:endParaRPr lang="ru-RU"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smtClean="0"/>
              <a:t>Perinatal</a:t>
            </a:r>
            <a:r>
              <a:rPr lang="en-US" b="1" dirty="0" smtClean="0"/>
              <a:t>/Maternal Mortality</a:t>
            </a:r>
            <a:r>
              <a:rPr lang="ru-RU" dirty="0" smtClean="0"/>
              <a:t/>
            </a:r>
            <a:br>
              <a:rPr lang="ru-RU" dirty="0" smtClean="0"/>
            </a:br>
            <a:endParaRPr lang="ru-RU" dirty="0"/>
          </a:p>
        </p:txBody>
      </p:sp>
      <p:sp>
        <p:nvSpPr>
          <p:cNvPr id="3" name="Содержимое 2"/>
          <p:cNvSpPr>
            <a:spLocks noGrp="1"/>
          </p:cNvSpPr>
          <p:nvPr>
            <p:ph idx="1"/>
          </p:nvPr>
        </p:nvSpPr>
        <p:spPr>
          <a:xfrm>
            <a:off x="457200" y="1268760"/>
            <a:ext cx="8229600" cy="4857403"/>
          </a:xfrm>
        </p:spPr>
        <p:txBody>
          <a:bodyPr>
            <a:normAutofit/>
          </a:bodyPr>
          <a:lstStyle/>
          <a:p>
            <a:pPr marL="0" indent="0">
              <a:buNone/>
            </a:pPr>
            <a:r>
              <a:rPr lang="uk-UA" dirty="0" smtClean="0"/>
              <a:t> </a:t>
            </a:r>
            <a:endParaRPr lang="ru-RU" dirty="0" smtClean="0"/>
          </a:p>
          <a:p>
            <a:r>
              <a:rPr lang="en-US" dirty="0" smtClean="0"/>
              <a:t>In developing countries, however, maternal mortality is still a major problem.</a:t>
            </a:r>
            <a:endParaRPr lang="ru-RU" dirty="0" smtClean="0"/>
          </a:p>
          <a:p>
            <a:r>
              <a:rPr lang="en-US" dirty="0" smtClean="0"/>
              <a:t>Across the globe, one woman dies of pregnancy every minute of every day. The causes are sepsis, </a:t>
            </a:r>
            <a:r>
              <a:rPr lang="en-US" dirty="0" err="1" smtClean="0"/>
              <a:t>haemorrhage</a:t>
            </a:r>
            <a:r>
              <a:rPr lang="en-US" dirty="0" smtClean="0"/>
              <a:t>, hypertensive disease, and unsafe abortion—the same causes that were common 70 years ago. </a:t>
            </a:r>
            <a:endParaRPr lang="ru-RU" dirty="0" smtClean="0"/>
          </a:p>
          <a:p>
            <a:pPr marL="0" indent="0">
              <a:buNone/>
            </a:pPr>
            <a:r>
              <a:rPr lang="ru-RU" dirty="0" smtClean="0"/>
              <a:t>15</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152128"/>
          </a:xfrm>
        </p:spPr>
        <p:txBody>
          <a:bodyPr>
            <a:noAutofit/>
          </a:bodyPr>
          <a:lstStyle/>
          <a:p>
            <a:r>
              <a:rPr lang="en-US" sz="3200" b="1" dirty="0" smtClean="0">
                <a:solidFill>
                  <a:srgbClr val="C00000"/>
                </a:solidFill>
              </a:rPr>
              <a:t>maternity services are defined:-</a:t>
            </a:r>
            <a:endParaRPr lang="ru-RU" sz="3600" b="1" dirty="0">
              <a:solidFill>
                <a:srgbClr val="C00000"/>
              </a:solidFill>
            </a:endParaRPr>
          </a:p>
        </p:txBody>
      </p:sp>
      <p:sp>
        <p:nvSpPr>
          <p:cNvPr id="3" name="Содержимое 2"/>
          <p:cNvSpPr>
            <a:spLocks noGrp="1"/>
          </p:cNvSpPr>
          <p:nvPr>
            <p:ph idx="1"/>
          </p:nvPr>
        </p:nvSpPr>
        <p:spPr>
          <a:xfrm>
            <a:off x="457200" y="1340768"/>
            <a:ext cx="8229600" cy="5231504"/>
          </a:xfrm>
        </p:spPr>
        <p:txBody>
          <a:bodyPr>
            <a:normAutofit lnSpcReduction="10000"/>
          </a:bodyPr>
          <a:lstStyle/>
          <a:p>
            <a:pPr>
              <a:buNone/>
            </a:pPr>
            <a:r>
              <a:rPr lang="ru-RU" dirty="0" smtClean="0"/>
              <a:t>-</a:t>
            </a:r>
            <a:r>
              <a:rPr lang="en-US" dirty="0" smtClean="0"/>
              <a:t>The Constitution of the Russian Federation-The law on health protection of citizens of the Russian Federation№323-</a:t>
            </a:r>
          </a:p>
          <a:p>
            <a:pPr>
              <a:buNone/>
            </a:pPr>
            <a:r>
              <a:rPr lang="en-US" dirty="0" smtClean="0"/>
              <a:t>The family Code of the Russian Federation</a:t>
            </a:r>
          </a:p>
          <a:p>
            <a:pPr>
              <a:buNone/>
            </a:pPr>
            <a:r>
              <a:rPr lang="en-US" dirty="0" smtClean="0"/>
              <a:t>-The legislation of the Russian Federation on labor Obstetric neonatal service is operated on: </a:t>
            </a:r>
          </a:p>
          <a:p>
            <a:pPr>
              <a:buFontTx/>
              <a:buChar char="-"/>
            </a:pPr>
            <a:r>
              <a:rPr lang="en-US" dirty="0" smtClean="0"/>
              <a:t>Federal level – MOH- Subject of the Federation</a:t>
            </a:r>
            <a:endParaRPr lang="ru-RU" dirty="0" smtClean="0"/>
          </a:p>
          <a:p>
            <a:pPr marL="0" indent="0">
              <a:buNone/>
            </a:pPr>
            <a:r>
              <a:rPr lang="ru-RU" dirty="0" smtClean="0"/>
              <a:t>16</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8501122" cy="582594"/>
          </a:xfrm>
        </p:spPr>
        <p:txBody>
          <a:bodyPr>
            <a:noAutofit/>
          </a:bodyPr>
          <a:lstStyle/>
          <a:p>
            <a:pPr algn="l"/>
            <a:r>
              <a:rPr lang="en-US" sz="3200" b="1" dirty="0" smtClean="0">
                <a:solidFill>
                  <a:srgbClr val="7030A0"/>
                </a:solidFill>
              </a:rPr>
              <a:t>The structure of maternity services</a:t>
            </a:r>
            <a:endParaRPr lang="ru-RU" sz="3200" b="1" dirty="0">
              <a:solidFill>
                <a:srgbClr val="7030A0"/>
              </a:solidFill>
            </a:endParaRPr>
          </a:p>
        </p:txBody>
      </p:sp>
      <p:sp>
        <p:nvSpPr>
          <p:cNvPr id="3" name="Содержимое 2"/>
          <p:cNvSpPr>
            <a:spLocks noGrp="1"/>
          </p:cNvSpPr>
          <p:nvPr>
            <p:ph idx="1"/>
          </p:nvPr>
        </p:nvSpPr>
        <p:spPr>
          <a:xfrm>
            <a:off x="457200" y="857232"/>
            <a:ext cx="8229600" cy="5715040"/>
          </a:xfrm>
        </p:spPr>
        <p:txBody>
          <a:bodyPr>
            <a:normAutofit lnSpcReduction="10000"/>
          </a:bodyPr>
          <a:lstStyle/>
          <a:p>
            <a:r>
              <a:rPr lang="en-US" b="1" dirty="0" smtClean="0">
                <a:solidFill>
                  <a:srgbClr val="C00000"/>
                </a:solidFill>
              </a:rPr>
              <a:t>Outpatient care:- Women's consultation, obstetric centre,</a:t>
            </a:r>
          </a:p>
          <a:p>
            <a:r>
              <a:rPr lang="en-US" b="1" dirty="0" smtClean="0">
                <a:solidFill>
                  <a:srgbClr val="C00000"/>
                </a:solidFill>
              </a:rPr>
              <a:t> Medical clinic Inpatient care: Maternity hospital, maternity ward</a:t>
            </a:r>
          </a:p>
          <a:p>
            <a:r>
              <a:rPr lang="en-US" b="1" dirty="0" err="1" smtClean="0">
                <a:solidFill>
                  <a:srgbClr val="C00000"/>
                </a:solidFill>
              </a:rPr>
              <a:t>Perinatal</a:t>
            </a:r>
            <a:r>
              <a:rPr lang="en-US" b="1" dirty="0" smtClean="0">
                <a:solidFill>
                  <a:srgbClr val="C00000"/>
                </a:solidFill>
              </a:rPr>
              <a:t> centre(maternity ward, pathology of pregnancy, resuscitation and intensive neonatal ward, the separation of the second stage of nursing, the Department of pathology of newborns)</a:t>
            </a:r>
          </a:p>
          <a:p>
            <a:r>
              <a:rPr lang="en-US" b="1" dirty="0" smtClean="0">
                <a:solidFill>
                  <a:srgbClr val="C00000"/>
                </a:solidFill>
              </a:rPr>
              <a:t>Center for prenatal diagnosis</a:t>
            </a:r>
            <a:endParaRPr lang="ru-RU" b="1" dirty="0" smtClean="0">
              <a:solidFill>
                <a:srgbClr val="C00000"/>
              </a:solidFill>
            </a:endParaRPr>
          </a:p>
          <a:p>
            <a:pPr marL="0" indent="0">
              <a:buNone/>
            </a:pPr>
            <a:r>
              <a:rPr lang="ru-RU" dirty="0" smtClean="0"/>
              <a:t>17</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solidFill>
                <a:srgbClr val="C00000"/>
              </a:solidFill>
            </a:endParaRPr>
          </a:p>
        </p:txBody>
      </p:sp>
      <p:sp>
        <p:nvSpPr>
          <p:cNvPr id="3" name="Содержимое 2"/>
          <p:cNvSpPr>
            <a:spLocks noGrp="1"/>
          </p:cNvSpPr>
          <p:nvPr>
            <p:ph idx="1"/>
          </p:nvPr>
        </p:nvSpPr>
        <p:spPr>
          <a:xfrm>
            <a:off x="457200" y="1600200"/>
            <a:ext cx="8229600" cy="4614882"/>
          </a:xfrm>
        </p:spPr>
        <p:txBody>
          <a:bodyPr/>
          <a:lstStyle/>
          <a:p>
            <a:r>
              <a:rPr lang="en-US" sz="3600" b="1" dirty="0" smtClean="0"/>
              <a:t>Standards of medical care woman and child</a:t>
            </a:r>
            <a:endParaRPr lang="ru-RU" sz="3600" b="1" dirty="0" smtClean="0"/>
          </a:p>
          <a:p>
            <a:r>
              <a:rPr lang="en-US" sz="3600" b="1" dirty="0" smtClean="0"/>
              <a:t>Organization of the work of Women's consultation of </a:t>
            </a:r>
            <a:r>
              <a:rPr lang="en-US" sz="3600" b="1" dirty="0" err="1" smtClean="0"/>
              <a:t>Perinatal</a:t>
            </a:r>
            <a:r>
              <a:rPr lang="en-US" sz="3600" b="1" dirty="0" smtClean="0"/>
              <a:t> center</a:t>
            </a:r>
            <a:endParaRPr lang="ru-RU" sz="3600" b="1" dirty="0" smtClean="0"/>
          </a:p>
          <a:p>
            <a:r>
              <a:rPr lang="en-US" sz="3600" b="1" dirty="0" smtClean="0"/>
              <a:t>Orders of rendering of medical aid in the field of obstetric care</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b="1" i="1" dirty="0"/>
              <a:t>Maternity Welfare in Prevention of Maternity and Perinatal Disease Incidence and Mortality</a:t>
            </a:r>
            <a:endParaRPr lang="ru-RU" b="1" i="1" dirty="0"/>
          </a:p>
          <a:p>
            <a:r>
              <a:rPr lang="ru-RU" dirty="0" err="1"/>
              <a:t>Out-patient</a:t>
            </a:r>
            <a:r>
              <a:rPr lang="ru-RU" dirty="0"/>
              <a:t> </a:t>
            </a:r>
            <a:r>
              <a:rPr lang="ru-RU" dirty="0" err="1"/>
              <a:t>obstetric-gynecologic</a:t>
            </a:r>
            <a:r>
              <a:rPr lang="ru-RU" dirty="0"/>
              <a:t> </a:t>
            </a:r>
            <a:r>
              <a:rPr lang="ru-RU" dirty="0" err="1"/>
              <a:t>assistance</a:t>
            </a:r>
            <a:r>
              <a:rPr lang="ru-RU" dirty="0"/>
              <a:t> </a:t>
            </a:r>
            <a:r>
              <a:rPr lang="ru-RU" dirty="0" err="1"/>
              <a:t>is</a:t>
            </a:r>
            <a:r>
              <a:rPr lang="ru-RU" dirty="0"/>
              <a:t> </a:t>
            </a:r>
            <a:r>
              <a:rPr lang="ru-RU" dirty="0" err="1"/>
              <a:t>provided</a:t>
            </a:r>
            <a:r>
              <a:rPr lang="ru-RU" dirty="0"/>
              <a:t> </a:t>
            </a:r>
            <a:r>
              <a:rPr lang="ru-RU" dirty="0" err="1"/>
              <a:t>in</a:t>
            </a:r>
            <a:r>
              <a:rPr lang="ru-RU" dirty="0"/>
              <a:t> </a:t>
            </a:r>
            <a:r>
              <a:rPr lang="ru-RU" dirty="0" err="1"/>
              <a:t>maternity</a:t>
            </a:r>
            <a:r>
              <a:rPr lang="ru-RU" dirty="0"/>
              <a:t> </a:t>
            </a:r>
            <a:r>
              <a:rPr lang="ru-RU" dirty="0" err="1"/>
              <a:t>welfare</a:t>
            </a:r>
            <a:r>
              <a:rPr lang="ru-RU" dirty="0"/>
              <a:t> </a:t>
            </a:r>
            <a:r>
              <a:rPr lang="ru-RU" dirty="0" err="1"/>
              <a:t>clinics</a:t>
            </a:r>
            <a:r>
              <a:rPr lang="ru-RU" dirty="0"/>
              <a:t>, </a:t>
            </a:r>
            <a:r>
              <a:rPr lang="ru-RU" dirty="0" err="1"/>
              <a:t>gynecologic</a:t>
            </a:r>
            <a:r>
              <a:rPr lang="ru-RU" dirty="0"/>
              <a:t> </a:t>
            </a:r>
            <a:r>
              <a:rPr lang="ru-RU" dirty="0" err="1"/>
              <a:t>rooms</a:t>
            </a:r>
            <a:r>
              <a:rPr lang="ru-RU" dirty="0"/>
              <a:t> </a:t>
            </a:r>
            <a:r>
              <a:rPr lang="ru-RU" dirty="0" err="1"/>
              <a:t>of</a:t>
            </a:r>
            <a:r>
              <a:rPr lang="ru-RU" dirty="0"/>
              <a:t> </a:t>
            </a:r>
            <a:r>
              <a:rPr lang="ru-RU" dirty="0" err="1"/>
              <a:t>central</a:t>
            </a:r>
            <a:r>
              <a:rPr lang="ru-RU" dirty="0"/>
              <a:t> </a:t>
            </a:r>
            <a:r>
              <a:rPr lang="ru-RU" dirty="0" err="1"/>
              <a:t>regional</a:t>
            </a:r>
            <a:r>
              <a:rPr lang="ru-RU" dirty="0"/>
              <a:t> </a:t>
            </a:r>
            <a:r>
              <a:rPr lang="ru-RU" dirty="0" err="1"/>
              <a:t>hospitals</a:t>
            </a:r>
            <a:r>
              <a:rPr lang="ru-RU" dirty="0"/>
              <a:t>, </a:t>
            </a:r>
            <a:r>
              <a:rPr lang="ru-RU" dirty="0" err="1"/>
              <a:t>village</a:t>
            </a:r>
            <a:r>
              <a:rPr lang="ru-RU" dirty="0"/>
              <a:t> </a:t>
            </a:r>
            <a:r>
              <a:rPr lang="ru-RU" dirty="0" err="1"/>
              <a:t>out-patient</a:t>
            </a:r>
            <a:r>
              <a:rPr lang="ru-RU" dirty="0"/>
              <a:t> </a:t>
            </a:r>
            <a:r>
              <a:rPr lang="ru-RU" dirty="0" err="1"/>
              <a:t>clinics</a:t>
            </a:r>
            <a:r>
              <a:rPr lang="ru-RU" dirty="0"/>
              <a:t>, </a:t>
            </a:r>
            <a:r>
              <a:rPr lang="ru-RU" dirty="0" err="1"/>
              <a:t>out-patient</a:t>
            </a:r>
            <a:r>
              <a:rPr lang="ru-RU" dirty="0"/>
              <a:t> </a:t>
            </a:r>
            <a:r>
              <a:rPr lang="ru-RU" dirty="0" err="1"/>
              <a:t>general</a:t>
            </a:r>
            <a:r>
              <a:rPr lang="ru-RU" dirty="0"/>
              <a:t> </a:t>
            </a:r>
            <a:r>
              <a:rPr lang="ru-RU" dirty="0" err="1"/>
              <a:t>medical</a:t>
            </a:r>
            <a:r>
              <a:rPr lang="ru-RU" dirty="0"/>
              <a:t> </a:t>
            </a:r>
            <a:r>
              <a:rPr lang="ru-RU" dirty="0" err="1"/>
              <a:t>clinics</a:t>
            </a:r>
            <a:r>
              <a:rPr lang="ru-RU" dirty="0"/>
              <a:t>, </a:t>
            </a:r>
            <a:r>
              <a:rPr lang="ru-RU" dirty="0" err="1"/>
              <a:t>doctor’s</a:t>
            </a:r>
            <a:r>
              <a:rPr lang="ru-RU" dirty="0"/>
              <a:t> </a:t>
            </a:r>
            <a:r>
              <a:rPr lang="ru-RU" dirty="0" err="1"/>
              <a:t>assistant</a:t>
            </a:r>
            <a:r>
              <a:rPr lang="ru-RU" dirty="0"/>
              <a:t> </a:t>
            </a:r>
            <a:r>
              <a:rPr lang="ru-RU" dirty="0" err="1"/>
              <a:t>obstetric</a:t>
            </a:r>
            <a:r>
              <a:rPr lang="ru-RU" dirty="0"/>
              <a:t> </a:t>
            </a:r>
            <a:r>
              <a:rPr lang="ru-RU" dirty="0" err="1"/>
              <a:t>rooms</a:t>
            </a:r>
            <a:r>
              <a:rPr lang="ru-RU" dirty="0"/>
              <a:t>, </a:t>
            </a:r>
            <a:r>
              <a:rPr lang="ru-RU" dirty="0" err="1"/>
              <a:t>family</a:t>
            </a:r>
            <a:r>
              <a:rPr lang="ru-RU" dirty="0"/>
              <a:t> </a:t>
            </a:r>
            <a:r>
              <a:rPr lang="ru-RU" dirty="0" err="1"/>
              <a:t>planning</a:t>
            </a:r>
            <a:r>
              <a:rPr lang="ru-RU" dirty="0"/>
              <a:t> </a:t>
            </a:r>
            <a:r>
              <a:rPr lang="ru-RU" dirty="0" err="1"/>
              <a:t>centers</a:t>
            </a:r>
            <a:r>
              <a:rPr lang="ru-RU" dirty="0"/>
              <a:t>, </a:t>
            </a:r>
            <a:r>
              <a:rPr lang="ru-RU" dirty="0" err="1"/>
              <a:t>rooms</a:t>
            </a:r>
            <a:r>
              <a:rPr lang="ru-RU" dirty="0"/>
              <a:t> </a:t>
            </a:r>
            <a:r>
              <a:rPr lang="ru-RU" dirty="0" err="1"/>
              <a:t>for</a:t>
            </a:r>
            <a:r>
              <a:rPr lang="ru-RU" dirty="0"/>
              <a:t> </a:t>
            </a:r>
            <a:r>
              <a:rPr lang="ru-RU" dirty="0" err="1"/>
              <a:t>patient’s</a:t>
            </a:r>
            <a:r>
              <a:rPr lang="ru-RU" dirty="0"/>
              <a:t> </a:t>
            </a:r>
            <a:r>
              <a:rPr lang="ru-RU" dirty="0" err="1"/>
              <a:t>examination</a:t>
            </a:r>
            <a:r>
              <a:rPr lang="ru-RU" dirty="0"/>
              <a:t> </a:t>
            </a:r>
            <a:r>
              <a:rPr lang="ru-RU" dirty="0" err="1"/>
              <a:t>in</a:t>
            </a:r>
            <a:r>
              <a:rPr lang="ru-RU" dirty="0"/>
              <a:t> </a:t>
            </a:r>
            <a:r>
              <a:rPr lang="ru-RU" dirty="0" err="1"/>
              <a:t>polyclinics</a:t>
            </a:r>
            <a:r>
              <a:rPr lang="ru-RU" dirty="0"/>
              <a:t>.</a:t>
            </a:r>
          </a:p>
          <a:p>
            <a:r>
              <a:rPr lang="ru-RU" dirty="0" err="1"/>
              <a:t>The</a:t>
            </a:r>
            <a:r>
              <a:rPr lang="ru-RU" dirty="0"/>
              <a:t> </a:t>
            </a:r>
            <a:r>
              <a:rPr lang="ru-RU" dirty="0" err="1"/>
              <a:t>basis</a:t>
            </a:r>
            <a:r>
              <a:rPr lang="ru-RU" dirty="0"/>
              <a:t> </a:t>
            </a:r>
            <a:r>
              <a:rPr lang="ru-RU" dirty="0" err="1"/>
              <a:t>of</a:t>
            </a:r>
            <a:r>
              <a:rPr lang="ru-RU" dirty="0"/>
              <a:t> </a:t>
            </a:r>
            <a:r>
              <a:rPr lang="ru-RU" dirty="0" err="1"/>
              <a:t>treatment-and-preventive</a:t>
            </a:r>
            <a:r>
              <a:rPr lang="ru-RU" dirty="0"/>
              <a:t> </a:t>
            </a:r>
            <a:r>
              <a:rPr lang="ru-RU" dirty="0" err="1"/>
              <a:t>work</a:t>
            </a:r>
            <a:r>
              <a:rPr lang="ru-RU" dirty="0"/>
              <a:t> </a:t>
            </a:r>
            <a:r>
              <a:rPr lang="ru-RU" dirty="0" err="1"/>
              <a:t>of</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is</a:t>
            </a:r>
            <a:r>
              <a:rPr lang="ru-RU" dirty="0"/>
              <a:t> a </a:t>
            </a:r>
            <a:r>
              <a:rPr lang="ru-RU" dirty="0" err="1"/>
              <a:t>principle</a:t>
            </a:r>
            <a:r>
              <a:rPr lang="ru-RU" dirty="0"/>
              <a:t> </a:t>
            </a:r>
            <a:r>
              <a:rPr lang="ru-RU" dirty="0" err="1"/>
              <a:t>of</a:t>
            </a:r>
            <a:r>
              <a:rPr lang="ru-RU" dirty="0"/>
              <a:t> </a:t>
            </a:r>
            <a:r>
              <a:rPr lang="ru-RU" dirty="0" err="1"/>
              <a:t>proving</a:t>
            </a:r>
            <a:r>
              <a:rPr lang="ru-RU" dirty="0"/>
              <a:t> </a:t>
            </a:r>
            <a:r>
              <a:rPr lang="ru-RU" dirty="0" err="1"/>
              <a:t>service</a:t>
            </a:r>
            <a:r>
              <a:rPr lang="ru-RU" dirty="0"/>
              <a:t> </a:t>
            </a:r>
            <a:r>
              <a:rPr lang="ru-RU" dirty="0" err="1"/>
              <a:t>to</a:t>
            </a:r>
            <a:r>
              <a:rPr lang="ru-RU" dirty="0"/>
              <a:t> </a:t>
            </a:r>
            <a:r>
              <a:rPr lang="ru-RU" dirty="0" err="1"/>
              <a:t>women</a:t>
            </a:r>
            <a:r>
              <a:rPr lang="ru-RU" dirty="0"/>
              <a:t> </a:t>
            </a:r>
            <a:r>
              <a:rPr lang="ru-RU" dirty="0" err="1"/>
              <a:t>according</a:t>
            </a:r>
            <a:r>
              <a:rPr lang="ru-RU" dirty="0"/>
              <a:t> </a:t>
            </a:r>
            <a:r>
              <a:rPr lang="ru-RU" dirty="0" err="1"/>
              <a:t>to</a:t>
            </a:r>
            <a:r>
              <a:rPr lang="ru-RU" dirty="0"/>
              <a:t> </a:t>
            </a:r>
            <a:r>
              <a:rPr lang="ru-RU" dirty="0" err="1"/>
              <a:t>place</a:t>
            </a:r>
            <a:r>
              <a:rPr lang="ru-RU" dirty="0"/>
              <a:t> </a:t>
            </a:r>
            <a:r>
              <a:rPr lang="ru-RU" dirty="0" err="1"/>
              <a:t>of</a:t>
            </a:r>
            <a:r>
              <a:rPr lang="ru-RU" dirty="0"/>
              <a:t> </a:t>
            </a:r>
            <a:r>
              <a:rPr lang="ru-RU" dirty="0" err="1"/>
              <a:t>their</a:t>
            </a:r>
            <a:r>
              <a:rPr lang="ru-RU" dirty="0"/>
              <a:t> </a:t>
            </a:r>
            <a:r>
              <a:rPr lang="ru-RU" dirty="0" err="1"/>
              <a:t>residence</a:t>
            </a:r>
            <a:r>
              <a:rPr lang="ru-RU" dirty="0"/>
              <a:t> (a </a:t>
            </a:r>
            <a:r>
              <a:rPr lang="ru-RU" dirty="0" err="1"/>
              <a:t>territorial-district</a:t>
            </a:r>
            <a:r>
              <a:rPr lang="ru-RU" dirty="0"/>
              <a:t> </a:t>
            </a:r>
            <a:r>
              <a:rPr lang="ru-RU" dirty="0" err="1"/>
              <a:t>principle</a:t>
            </a:r>
            <a:r>
              <a:rPr lang="ru-RU" dirty="0"/>
              <a:t>).</a:t>
            </a:r>
          </a:p>
          <a:p>
            <a:endParaRPr lang="ru-RU" dirty="0"/>
          </a:p>
        </p:txBody>
      </p:sp>
    </p:spTree>
    <p:extLst>
      <p:ext uri="{BB962C8B-B14F-4D97-AF65-F5344CB8AC3E}">
        <p14:creationId xmlns:p14="http://schemas.microsoft.com/office/powerpoint/2010/main" val="824113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a:bodyPr>
          <a:lstStyle/>
          <a:p>
            <a:r>
              <a:rPr lang="en-US" sz="3600" dirty="0" smtClean="0"/>
              <a:t>PLAN</a:t>
            </a:r>
            <a:r>
              <a:rPr lang="ru-RU" sz="3600" dirty="0" smtClean="0"/>
              <a:t>                       </a:t>
            </a:r>
            <a:endParaRPr lang="ru-RU" sz="3600" dirty="0"/>
          </a:p>
        </p:txBody>
      </p:sp>
      <p:sp>
        <p:nvSpPr>
          <p:cNvPr id="3" name="Содержимое 2"/>
          <p:cNvSpPr>
            <a:spLocks noGrp="1"/>
          </p:cNvSpPr>
          <p:nvPr>
            <p:ph idx="1"/>
          </p:nvPr>
        </p:nvSpPr>
        <p:spPr>
          <a:xfrm>
            <a:off x="457200" y="1142984"/>
            <a:ext cx="8229600" cy="4983179"/>
          </a:xfrm>
        </p:spPr>
        <p:txBody>
          <a:bodyPr>
            <a:normAutofit/>
          </a:bodyPr>
          <a:lstStyle/>
          <a:p>
            <a:r>
              <a:rPr lang="en-US" dirty="0" smtClean="0"/>
              <a:t>Subject of OB\GYN</a:t>
            </a:r>
          </a:p>
          <a:p>
            <a:r>
              <a:rPr lang="en-US" dirty="0" smtClean="0"/>
              <a:t>Organization of OB\GYN</a:t>
            </a:r>
          </a:p>
          <a:p>
            <a:r>
              <a:rPr lang="en-US" dirty="0" smtClean="0"/>
              <a:t>Short History</a:t>
            </a:r>
            <a:endParaRPr lang="ru-RU" dirty="0" smtClean="0"/>
          </a:p>
          <a:p>
            <a:r>
              <a:rPr lang="en-US" dirty="0" smtClean="0"/>
              <a:t>Sanitary and anti-epidemic regime</a:t>
            </a:r>
            <a:endParaRPr lang="ru-RU" dirty="0" smtClean="0"/>
          </a:p>
          <a:p>
            <a:r>
              <a:rPr lang="en-US" dirty="0" smtClean="0"/>
              <a:t>Main indicators of obstetric services</a:t>
            </a:r>
            <a:endParaRPr lang="ru-RU"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The</a:t>
            </a:r>
            <a:r>
              <a:rPr lang="ru-RU" dirty="0"/>
              <a:t> </a:t>
            </a:r>
            <a:r>
              <a:rPr lang="ru-RU" dirty="0" err="1"/>
              <a:t>capacity</a:t>
            </a:r>
            <a:r>
              <a:rPr lang="ru-RU" dirty="0"/>
              <a:t> </a:t>
            </a:r>
            <a:r>
              <a:rPr lang="ru-RU" dirty="0" err="1"/>
              <a:t>of</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is</a:t>
            </a:r>
            <a:r>
              <a:rPr lang="ru-RU" dirty="0"/>
              <a:t> </a:t>
            </a:r>
            <a:r>
              <a:rPr lang="ru-RU" dirty="0" err="1"/>
              <a:t>determined</a:t>
            </a:r>
            <a:r>
              <a:rPr lang="ru-RU" dirty="0"/>
              <a:t> by a </a:t>
            </a:r>
            <a:r>
              <a:rPr lang="ru-RU" dirty="0" err="1"/>
              <a:t>number</a:t>
            </a:r>
            <a:r>
              <a:rPr lang="ru-RU" dirty="0"/>
              <a:t> </a:t>
            </a:r>
            <a:r>
              <a:rPr lang="ru-RU" dirty="0" err="1"/>
              <a:t>of</a:t>
            </a:r>
            <a:r>
              <a:rPr lang="ru-RU" dirty="0"/>
              <a:t> </a:t>
            </a:r>
            <a:r>
              <a:rPr lang="ru-RU" dirty="0" err="1"/>
              <a:t>doctors</a:t>
            </a:r>
            <a:r>
              <a:rPr lang="ru-RU" dirty="0"/>
              <a:t>’ </a:t>
            </a:r>
            <a:r>
              <a:rPr lang="ru-RU" dirty="0" err="1"/>
              <a:t>districts</a:t>
            </a:r>
            <a:r>
              <a:rPr lang="ru-RU" dirty="0"/>
              <a:t>, </a:t>
            </a:r>
            <a:r>
              <a:rPr lang="ru-RU" dirty="0" err="1"/>
              <a:t>which</a:t>
            </a:r>
            <a:r>
              <a:rPr lang="ru-RU" dirty="0"/>
              <a:t> </a:t>
            </a:r>
            <a:r>
              <a:rPr lang="ru-RU" dirty="0" err="1"/>
              <a:t>are</a:t>
            </a:r>
            <a:r>
              <a:rPr lang="ru-RU" dirty="0"/>
              <a:t> </a:t>
            </a:r>
            <a:r>
              <a:rPr lang="ru-RU" dirty="0" err="1"/>
              <a:t>formed</a:t>
            </a:r>
            <a:r>
              <a:rPr lang="ru-RU" dirty="0"/>
              <a:t> </a:t>
            </a:r>
            <a:r>
              <a:rPr lang="ru-RU" dirty="0" err="1"/>
              <a:t>in</a:t>
            </a:r>
            <a:r>
              <a:rPr lang="ru-RU" dirty="0"/>
              <a:t> </a:t>
            </a:r>
            <a:r>
              <a:rPr lang="ru-RU" dirty="0" err="1"/>
              <a:t>accordance</a:t>
            </a:r>
            <a:r>
              <a:rPr lang="ru-RU" dirty="0"/>
              <a:t> </a:t>
            </a:r>
            <a:r>
              <a:rPr lang="ru-RU" dirty="0" err="1"/>
              <a:t>with</a:t>
            </a:r>
            <a:r>
              <a:rPr lang="ru-RU" dirty="0"/>
              <a:t> </a:t>
            </a:r>
            <a:r>
              <a:rPr lang="ru-RU" dirty="0" err="1"/>
              <a:t>population</a:t>
            </a:r>
            <a:r>
              <a:rPr lang="ru-RU" dirty="0"/>
              <a:t> </a:t>
            </a:r>
            <a:r>
              <a:rPr lang="ru-RU" dirty="0" err="1"/>
              <a:t>number</a:t>
            </a:r>
            <a:r>
              <a:rPr lang="ru-RU" dirty="0"/>
              <a:t>, </a:t>
            </a:r>
            <a:r>
              <a:rPr lang="ru-RU" dirty="0" err="1"/>
              <a:t>amount</a:t>
            </a:r>
            <a:r>
              <a:rPr lang="ru-RU" dirty="0"/>
              <a:t> </a:t>
            </a:r>
            <a:r>
              <a:rPr lang="ru-RU" dirty="0" err="1"/>
              <a:t>of</a:t>
            </a:r>
            <a:r>
              <a:rPr lang="ru-RU" dirty="0"/>
              <a:t> </a:t>
            </a:r>
            <a:r>
              <a:rPr lang="ru-RU" dirty="0" err="1"/>
              <a:t>patients</a:t>
            </a:r>
            <a:r>
              <a:rPr lang="ru-RU" dirty="0"/>
              <a:t>’ </a:t>
            </a:r>
            <a:r>
              <a:rPr lang="ru-RU" dirty="0" err="1"/>
              <a:t>visits</a:t>
            </a:r>
            <a:r>
              <a:rPr lang="ru-RU" dirty="0"/>
              <a:t>. </a:t>
            </a:r>
            <a:r>
              <a:rPr lang="ru-RU" dirty="0" err="1"/>
              <a:t>One</a:t>
            </a:r>
            <a:r>
              <a:rPr lang="ru-RU" dirty="0"/>
              <a:t> </a:t>
            </a:r>
            <a:r>
              <a:rPr lang="ru-RU" dirty="0" err="1"/>
              <a:t>obstetric</a:t>
            </a:r>
            <a:r>
              <a:rPr lang="ru-RU" dirty="0"/>
              <a:t> </a:t>
            </a:r>
            <a:r>
              <a:rPr lang="ru-RU" dirty="0" err="1"/>
              <a:t>district</a:t>
            </a:r>
            <a:r>
              <a:rPr lang="ru-RU" dirty="0"/>
              <a:t> </a:t>
            </a:r>
            <a:r>
              <a:rPr lang="ru-RU" dirty="0" err="1"/>
              <a:t>includes</a:t>
            </a:r>
            <a:r>
              <a:rPr lang="ru-RU" dirty="0"/>
              <a:t> a </a:t>
            </a:r>
            <a:r>
              <a:rPr lang="ru-RU" dirty="0" err="1"/>
              <a:t>territory</a:t>
            </a:r>
            <a:r>
              <a:rPr lang="ru-RU" dirty="0"/>
              <a:t> </a:t>
            </a:r>
            <a:r>
              <a:rPr lang="ru-RU" dirty="0" err="1"/>
              <a:t>with</a:t>
            </a:r>
            <a:r>
              <a:rPr lang="ru-RU" dirty="0"/>
              <a:t> </a:t>
            </a:r>
            <a:r>
              <a:rPr lang="ru-RU" dirty="0" err="1"/>
              <a:t>approximately</a:t>
            </a:r>
            <a:r>
              <a:rPr lang="ru-RU" dirty="0"/>
              <a:t> 4,000-4,500 </a:t>
            </a:r>
            <a:r>
              <a:rPr lang="ru-RU" dirty="0" err="1"/>
              <a:t>women</a:t>
            </a:r>
            <a:r>
              <a:rPr lang="ru-RU" dirty="0"/>
              <a:t>, </a:t>
            </a:r>
            <a:r>
              <a:rPr lang="ru-RU" dirty="0" err="1"/>
              <a:t>among</a:t>
            </a:r>
            <a:r>
              <a:rPr lang="ru-RU" dirty="0"/>
              <a:t> </a:t>
            </a:r>
            <a:r>
              <a:rPr lang="ru-RU" dirty="0" err="1"/>
              <a:t>whom</a:t>
            </a:r>
            <a:r>
              <a:rPr lang="ru-RU" dirty="0"/>
              <a:t> 3,000-3,500 </a:t>
            </a:r>
            <a:r>
              <a:rPr lang="ru-RU" dirty="0" err="1"/>
              <a:t>persons</a:t>
            </a:r>
            <a:r>
              <a:rPr lang="ru-RU" dirty="0"/>
              <a:t> </a:t>
            </a:r>
            <a:r>
              <a:rPr lang="ru-RU" dirty="0" err="1"/>
              <a:t>are</a:t>
            </a:r>
            <a:r>
              <a:rPr lang="ru-RU" dirty="0"/>
              <a:t> </a:t>
            </a:r>
            <a:r>
              <a:rPr lang="ru-RU" dirty="0" err="1"/>
              <a:t>older</a:t>
            </a:r>
            <a:r>
              <a:rPr lang="ru-RU" dirty="0"/>
              <a:t> </a:t>
            </a:r>
            <a:r>
              <a:rPr lang="ru-RU" dirty="0" err="1"/>
              <a:t>than</a:t>
            </a:r>
            <a:r>
              <a:rPr lang="ru-RU" dirty="0"/>
              <a:t> 15 </a:t>
            </a:r>
            <a:r>
              <a:rPr lang="ru-RU" dirty="0" err="1"/>
              <a:t>years</a:t>
            </a:r>
            <a:r>
              <a:rPr lang="ru-RU" dirty="0"/>
              <a:t> </a:t>
            </a:r>
            <a:r>
              <a:rPr lang="ru-RU" dirty="0" err="1"/>
              <a:t>and</a:t>
            </a:r>
            <a:r>
              <a:rPr lang="ru-RU" dirty="0"/>
              <a:t> 2,100 </a:t>
            </a:r>
            <a:r>
              <a:rPr lang="ru-RU" dirty="0" err="1"/>
              <a:t>women</a:t>
            </a:r>
            <a:r>
              <a:rPr lang="ru-RU" dirty="0"/>
              <a:t> </a:t>
            </a:r>
            <a:r>
              <a:rPr lang="ru-RU" dirty="0" err="1"/>
              <a:t>are</a:t>
            </a:r>
            <a:r>
              <a:rPr lang="ru-RU" dirty="0"/>
              <a:t> </a:t>
            </a:r>
            <a:r>
              <a:rPr lang="ru-RU" dirty="0" err="1"/>
              <a:t>of</a:t>
            </a:r>
            <a:r>
              <a:rPr lang="ru-RU" dirty="0"/>
              <a:t> </a:t>
            </a:r>
            <a:r>
              <a:rPr lang="ru-RU" dirty="0" err="1"/>
              <a:t>childbearing</a:t>
            </a:r>
            <a:r>
              <a:rPr lang="ru-RU" dirty="0"/>
              <a:t> </a:t>
            </a:r>
            <a:r>
              <a:rPr lang="ru-RU" dirty="0" err="1"/>
              <a:t>age</a:t>
            </a:r>
            <a:r>
              <a:rPr lang="ru-RU" dirty="0"/>
              <a:t>.</a:t>
            </a:r>
          </a:p>
          <a:p>
            <a:endParaRPr lang="ru-RU" dirty="0"/>
          </a:p>
        </p:txBody>
      </p:sp>
    </p:spTree>
    <p:extLst>
      <p:ext uri="{BB962C8B-B14F-4D97-AF65-F5344CB8AC3E}">
        <p14:creationId xmlns:p14="http://schemas.microsoft.com/office/powerpoint/2010/main" val="2728786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err="1"/>
              <a:t>The</a:t>
            </a:r>
            <a:r>
              <a:rPr lang="ru-RU" dirty="0"/>
              <a:t> </a:t>
            </a:r>
            <a:r>
              <a:rPr lang="ru-RU" dirty="0" err="1"/>
              <a:t>main</a:t>
            </a:r>
            <a:r>
              <a:rPr lang="ru-RU" dirty="0"/>
              <a:t> </a:t>
            </a:r>
            <a:r>
              <a:rPr lang="ru-RU" dirty="0" err="1"/>
              <a:t>tasks</a:t>
            </a:r>
            <a:r>
              <a:rPr lang="ru-RU" dirty="0"/>
              <a:t> </a:t>
            </a:r>
            <a:r>
              <a:rPr lang="ru-RU" dirty="0" err="1"/>
              <a:t>of</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are</a:t>
            </a:r>
            <a:r>
              <a:rPr lang="ru-RU" dirty="0"/>
              <a:t>:</a:t>
            </a:r>
          </a:p>
          <a:p>
            <a:r>
              <a:rPr lang="ru-RU" dirty="0" err="1"/>
              <a:t>clinical</a:t>
            </a:r>
            <a:r>
              <a:rPr lang="ru-RU" dirty="0"/>
              <a:t> </a:t>
            </a:r>
            <a:r>
              <a:rPr lang="ru-RU" dirty="0" err="1"/>
              <a:t>examination</a:t>
            </a:r>
            <a:r>
              <a:rPr lang="ru-RU" dirty="0"/>
              <a:t> </a:t>
            </a:r>
            <a:r>
              <a:rPr lang="ru-RU" dirty="0" err="1"/>
              <a:t>of</a:t>
            </a:r>
            <a:r>
              <a:rPr lang="ru-RU" dirty="0"/>
              <a:t> </a:t>
            </a:r>
            <a:r>
              <a:rPr lang="ru-RU" dirty="0" err="1"/>
              <a:t>pregnant</a:t>
            </a:r>
            <a:r>
              <a:rPr lang="ru-RU" dirty="0"/>
              <a:t>;</a:t>
            </a:r>
          </a:p>
          <a:p>
            <a:r>
              <a:rPr lang="ru-RU" dirty="0" err="1"/>
              <a:t>antenatal</a:t>
            </a:r>
            <a:r>
              <a:rPr lang="ru-RU" dirty="0"/>
              <a:t> </a:t>
            </a:r>
            <a:r>
              <a:rPr lang="ru-RU" dirty="0" err="1"/>
              <a:t>protection</a:t>
            </a:r>
            <a:r>
              <a:rPr lang="ru-RU" dirty="0"/>
              <a:t> </a:t>
            </a:r>
            <a:r>
              <a:rPr lang="ru-RU" dirty="0" err="1"/>
              <a:t>of</a:t>
            </a:r>
            <a:r>
              <a:rPr lang="ru-RU" dirty="0"/>
              <a:t> </a:t>
            </a:r>
            <a:r>
              <a:rPr lang="ru-RU" dirty="0" err="1"/>
              <a:t>fetus</a:t>
            </a:r>
            <a:r>
              <a:rPr lang="ru-RU" dirty="0"/>
              <a:t>;</a:t>
            </a:r>
          </a:p>
          <a:p>
            <a:r>
              <a:rPr lang="ru-RU" dirty="0" err="1"/>
              <a:t>prophylaxis</a:t>
            </a:r>
            <a:r>
              <a:rPr lang="ru-RU" dirty="0"/>
              <a:t> </a:t>
            </a:r>
            <a:r>
              <a:rPr lang="ru-RU" dirty="0" err="1"/>
              <a:t>of</a:t>
            </a:r>
            <a:r>
              <a:rPr lang="ru-RU" dirty="0"/>
              <a:t> </a:t>
            </a:r>
            <a:r>
              <a:rPr lang="ru-RU" dirty="0" err="1"/>
              <a:t>pregnancy</a:t>
            </a:r>
            <a:r>
              <a:rPr lang="ru-RU" dirty="0"/>
              <a:t>, </a:t>
            </a:r>
            <a:r>
              <a:rPr lang="ru-RU" dirty="0" err="1"/>
              <a:t>childbirth</a:t>
            </a:r>
            <a:r>
              <a:rPr lang="ru-RU" dirty="0"/>
              <a:t>, </a:t>
            </a:r>
            <a:r>
              <a:rPr lang="ru-RU" dirty="0" err="1"/>
              <a:t>puerperal</a:t>
            </a:r>
            <a:r>
              <a:rPr lang="ru-RU" dirty="0"/>
              <a:t> </a:t>
            </a:r>
            <a:r>
              <a:rPr lang="ru-RU" dirty="0" err="1"/>
              <a:t>period</a:t>
            </a:r>
            <a:r>
              <a:rPr lang="ru-RU" dirty="0"/>
              <a:t> </a:t>
            </a:r>
            <a:r>
              <a:rPr lang="ru-RU" dirty="0" err="1"/>
              <a:t>complications</a:t>
            </a:r>
            <a:r>
              <a:rPr lang="ru-RU" dirty="0"/>
              <a:t>;</a:t>
            </a:r>
          </a:p>
          <a:p>
            <a:r>
              <a:rPr lang="ru-RU" dirty="0" err="1"/>
              <a:t>providing</a:t>
            </a:r>
            <a:r>
              <a:rPr lang="ru-RU" dirty="0"/>
              <a:t> </a:t>
            </a:r>
            <a:r>
              <a:rPr lang="ru-RU" dirty="0" err="1"/>
              <a:t>qualified</a:t>
            </a:r>
            <a:r>
              <a:rPr lang="ru-RU" dirty="0"/>
              <a:t> </a:t>
            </a:r>
            <a:r>
              <a:rPr lang="ru-RU" dirty="0" err="1"/>
              <a:t>obstetric</a:t>
            </a:r>
            <a:r>
              <a:rPr lang="ru-RU" dirty="0"/>
              <a:t> </a:t>
            </a:r>
            <a:r>
              <a:rPr lang="ru-RU" dirty="0" err="1"/>
              <a:t>assistance</a:t>
            </a:r>
            <a:r>
              <a:rPr lang="ru-RU" dirty="0"/>
              <a:t> </a:t>
            </a:r>
            <a:r>
              <a:rPr lang="ru-RU" dirty="0" err="1"/>
              <a:t>to</a:t>
            </a:r>
            <a:r>
              <a:rPr lang="ru-RU" dirty="0"/>
              <a:t> </a:t>
            </a:r>
            <a:r>
              <a:rPr lang="ru-RU" dirty="0" err="1"/>
              <a:t>population</a:t>
            </a:r>
            <a:r>
              <a:rPr lang="ru-RU" dirty="0"/>
              <a:t> </a:t>
            </a:r>
            <a:r>
              <a:rPr lang="ru-RU" dirty="0" err="1"/>
              <a:t>of</a:t>
            </a:r>
            <a:r>
              <a:rPr lang="ru-RU" dirty="0"/>
              <a:t> </a:t>
            </a:r>
            <a:r>
              <a:rPr lang="ru-RU" dirty="0" err="1"/>
              <a:t>attached</a:t>
            </a:r>
            <a:r>
              <a:rPr lang="ru-RU" dirty="0"/>
              <a:t> </a:t>
            </a:r>
            <a:r>
              <a:rPr lang="ru-RU" dirty="0" err="1"/>
              <a:t>district</a:t>
            </a:r>
            <a:r>
              <a:rPr lang="ru-RU" dirty="0"/>
              <a:t>;</a:t>
            </a:r>
          </a:p>
          <a:p>
            <a:r>
              <a:rPr lang="ru-RU" dirty="0" err="1"/>
              <a:t>work</a:t>
            </a:r>
            <a:r>
              <a:rPr lang="ru-RU" dirty="0"/>
              <a:t> </a:t>
            </a:r>
            <a:r>
              <a:rPr lang="ru-RU" dirty="0" err="1"/>
              <a:t>on</a:t>
            </a:r>
            <a:r>
              <a:rPr lang="ru-RU" dirty="0"/>
              <a:t> </a:t>
            </a:r>
            <a:r>
              <a:rPr lang="ru-RU" dirty="0" err="1"/>
              <a:t>family</a:t>
            </a:r>
            <a:r>
              <a:rPr lang="ru-RU" dirty="0"/>
              <a:t> </a:t>
            </a:r>
            <a:r>
              <a:rPr lang="ru-RU" dirty="0" err="1"/>
              <a:t>planning</a:t>
            </a:r>
            <a:r>
              <a:rPr lang="ru-RU" dirty="0"/>
              <a:t>;</a:t>
            </a:r>
          </a:p>
          <a:p>
            <a:r>
              <a:rPr lang="ru-RU" dirty="0" err="1"/>
              <a:t>preservation</a:t>
            </a:r>
            <a:r>
              <a:rPr lang="ru-RU" dirty="0"/>
              <a:t> </a:t>
            </a:r>
            <a:r>
              <a:rPr lang="ru-RU" dirty="0" err="1"/>
              <a:t>of</a:t>
            </a:r>
            <a:r>
              <a:rPr lang="ru-RU" dirty="0"/>
              <a:t> </a:t>
            </a:r>
            <a:r>
              <a:rPr lang="ru-RU" dirty="0" err="1"/>
              <a:t>reproductive</a:t>
            </a:r>
            <a:r>
              <a:rPr lang="ru-RU" dirty="0"/>
              <a:t> </a:t>
            </a:r>
            <a:r>
              <a:rPr lang="ru-RU" dirty="0" err="1"/>
              <a:t>health</a:t>
            </a:r>
            <a:r>
              <a:rPr lang="ru-RU" dirty="0"/>
              <a:t> </a:t>
            </a:r>
            <a:r>
              <a:rPr lang="ru-RU" dirty="0" err="1"/>
              <a:t>of</a:t>
            </a:r>
            <a:r>
              <a:rPr lang="ru-RU" dirty="0"/>
              <a:t> </a:t>
            </a:r>
            <a:r>
              <a:rPr lang="ru-RU" dirty="0" err="1"/>
              <a:t>population</a:t>
            </a:r>
            <a:r>
              <a:rPr lang="ru-RU" dirty="0"/>
              <a:t>;</a:t>
            </a:r>
          </a:p>
          <a:p>
            <a:r>
              <a:rPr lang="ru-RU" dirty="0" err="1"/>
              <a:t>introduction</a:t>
            </a:r>
            <a:r>
              <a:rPr lang="ru-RU" dirty="0"/>
              <a:t> </a:t>
            </a:r>
            <a:r>
              <a:rPr lang="ru-RU" dirty="0" err="1"/>
              <a:t>into</a:t>
            </a:r>
            <a:r>
              <a:rPr lang="ru-RU" dirty="0"/>
              <a:t> </a:t>
            </a:r>
            <a:r>
              <a:rPr lang="ru-RU" dirty="0" err="1"/>
              <a:t>practice</a:t>
            </a:r>
            <a:r>
              <a:rPr lang="ru-RU" dirty="0"/>
              <a:t> </a:t>
            </a:r>
            <a:r>
              <a:rPr lang="ru-RU" dirty="0" err="1"/>
              <a:t>of</a:t>
            </a:r>
            <a:r>
              <a:rPr lang="ru-RU" dirty="0"/>
              <a:t> </a:t>
            </a:r>
            <a:r>
              <a:rPr lang="ru-RU" dirty="0" err="1"/>
              <a:t>modern</a:t>
            </a:r>
            <a:r>
              <a:rPr lang="ru-RU" dirty="0"/>
              <a:t> </a:t>
            </a:r>
            <a:r>
              <a:rPr lang="ru-RU" dirty="0" err="1"/>
              <a:t>methods</a:t>
            </a:r>
            <a:r>
              <a:rPr lang="ru-RU" dirty="0"/>
              <a:t> </a:t>
            </a:r>
            <a:r>
              <a:rPr lang="ru-RU" dirty="0" err="1"/>
              <a:t>of</a:t>
            </a:r>
            <a:r>
              <a:rPr lang="ru-RU" dirty="0"/>
              <a:t> </a:t>
            </a:r>
            <a:r>
              <a:rPr lang="ru-RU" dirty="0" err="1"/>
              <a:t>diagnosis</a:t>
            </a:r>
            <a:r>
              <a:rPr lang="ru-RU" dirty="0"/>
              <a:t> </a:t>
            </a:r>
            <a:r>
              <a:rPr lang="ru-RU" dirty="0" err="1"/>
              <a:t>and</a:t>
            </a:r>
            <a:r>
              <a:rPr lang="ru-RU" dirty="0"/>
              <a:t> </a:t>
            </a:r>
            <a:r>
              <a:rPr lang="ru-RU" dirty="0" err="1"/>
              <a:t>treatment</a:t>
            </a:r>
            <a:r>
              <a:rPr lang="ru-RU" dirty="0"/>
              <a:t> </a:t>
            </a:r>
            <a:r>
              <a:rPr lang="ru-RU" dirty="0" err="1"/>
              <a:t>of</a:t>
            </a:r>
            <a:r>
              <a:rPr lang="ru-RU" dirty="0"/>
              <a:t> </a:t>
            </a:r>
            <a:r>
              <a:rPr lang="ru-RU" dirty="0" err="1"/>
              <a:t>pathologic</a:t>
            </a:r>
            <a:r>
              <a:rPr lang="ru-RU" dirty="0"/>
              <a:t> </a:t>
            </a:r>
            <a:r>
              <a:rPr lang="ru-RU" dirty="0" err="1"/>
              <a:t>pregnancy</a:t>
            </a:r>
            <a:r>
              <a:rPr lang="ru-RU" dirty="0"/>
              <a:t>, </a:t>
            </a:r>
            <a:r>
              <a:rPr lang="ru-RU" dirty="0" err="1"/>
              <a:t>diseases</a:t>
            </a:r>
            <a:r>
              <a:rPr lang="ru-RU" dirty="0"/>
              <a:t> </a:t>
            </a:r>
            <a:r>
              <a:rPr lang="ru-RU" dirty="0" err="1"/>
              <a:t>of</a:t>
            </a:r>
            <a:r>
              <a:rPr lang="ru-RU" dirty="0"/>
              <a:t> </a:t>
            </a:r>
            <a:r>
              <a:rPr lang="ru-RU" dirty="0" err="1"/>
              <a:t>puerperas</a:t>
            </a:r>
            <a:r>
              <a:rPr lang="ru-RU" dirty="0"/>
              <a:t>, </a:t>
            </a:r>
            <a:r>
              <a:rPr lang="ru-RU" dirty="0" err="1"/>
              <a:t>new</a:t>
            </a:r>
            <a:r>
              <a:rPr lang="ru-RU" dirty="0"/>
              <a:t> </a:t>
            </a:r>
            <a:r>
              <a:rPr lang="ru-RU" dirty="0" err="1"/>
              <a:t>methods</a:t>
            </a:r>
            <a:r>
              <a:rPr lang="ru-RU" dirty="0"/>
              <a:t> </a:t>
            </a:r>
            <a:r>
              <a:rPr lang="ru-RU" dirty="0" err="1"/>
              <a:t>of</a:t>
            </a:r>
            <a:r>
              <a:rPr lang="ru-RU" dirty="0"/>
              <a:t> </a:t>
            </a:r>
            <a:r>
              <a:rPr lang="ru-RU" dirty="0" err="1"/>
              <a:t>out-patient</a:t>
            </a:r>
            <a:r>
              <a:rPr lang="ru-RU" dirty="0"/>
              <a:t> </a:t>
            </a:r>
            <a:r>
              <a:rPr lang="ru-RU" dirty="0" err="1"/>
              <a:t>obstetric</a:t>
            </a:r>
            <a:r>
              <a:rPr lang="ru-RU" dirty="0"/>
              <a:t> </a:t>
            </a:r>
            <a:r>
              <a:rPr lang="ru-RU" dirty="0" err="1"/>
              <a:t>assistance</a:t>
            </a:r>
            <a:r>
              <a:rPr lang="ru-RU" dirty="0"/>
              <a:t>;</a:t>
            </a:r>
          </a:p>
          <a:p>
            <a:endParaRPr lang="ru-RU" dirty="0"/>
          </a:p>
        </p:txBody>
      </p:sp>
    </p:spTree>
    <p:extLst>
      <p:ext uri="{BB962C8B-B14F-4D97-AF65-F5344CB8AC3E}">
        <p14:creationId xmlns:p14="http://schemas.microsoft.com/office/powerpoint/2010/main" val="831350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err="1"/>
              <a:t>provision</a:t>
            </a:r>
            <a:r>
              <a:rPr lang="ru-RU" dirty="0"/>
              <a:t> </a:t>
            </a:r>
            <a:r>
              <a:rPr lang="ru-RU" dirty="0" err="1"/>
              <a:t>of</a:t>
            </a:r>
            <a:r>
              <a:rPr lang="ru-RU" dirty="0"/>
              <a:t> </a:t>
            </a:r>
            <a:r>
              <a:rPr lang="ru-RU" dirty="0" err="1"/>
              <a:t>human</a:t>
            </a:r>
            <a:r>
              <a:rPr lang="ru-RU" dirty="0"/>
              <a:t> </a:t>
            </a:r>
            <a:r>
              <a:rPr lang="ru-RU" dirty="0" err="1"/>
              <a:t>rights</a:t>
            </a:r>
            <a:r>
              <a:rPr lang="ru-RU" dirty="0"/>
              <a:t> </a:t>
            </a:r>
            <a:r>
              <a:rPr lang="ru-RU" dirty="0" err="1"/>
              <a:t>in</a:t>
            </a:r>
            <a:r>
              <a:rPr lang="ru-RU" dirty="0"/>
              <a:t> </a:t>
            </a:r>
            <a:r>
              <a:rPr lang="ru-RU" dirty="0" err="1"/>
              <a:t>the</a:t>
            </a:r>
            <a:r>
              <a:rPr lang="ru-RU" dirty="0"/>
              <a:t> </a:t>
            </a:r>
            <a:r>
              <a:rPr lang="ru-RU" dirty="0" err="1"/>
              <a:t>sphere</a:t>
            </a:r>
            <a:r>
              <a:rPr lang="ru-RU" dirty="0"/>
              <a:t> </a:t>
            </a:r>
            <a:r>
              <a:rPr lang="ru-RU" dirty="0" err="1"/>
              <a:t>of</a:t>
            </a:r>
            <a:r>
              <a:rPr lang="ru-RU" dirty="0"/>
              <a:t> </a:t>
            </a:r>
            <a:r>
              <a:rPr lang="ru-RU" dirty="0" err="1"/>
              <a:t>maternity</a:t>
            </a:r>
            <a:r>
              <a:rPr lang="ru-RU" dirty="0"/>
              <a:t> </a:t>
            </a:r>
            <a:r>
              <a:rPr lang="ru-RU" dirty="0" err="1"/>
              <a:t>and</a:t>
            </a:r>
            <a:r>
              <a:rPr lang="ru-RU" dirty="0"/>
              <a:t> </a:t>
            </a:r>
            <a:r>
              <a:rPr lang="ru-RU" dirty="0" err="1"/>
              <a:t>childhood</a:t>
            </a:r>
            <a:r>
              <a:rPr lang="ru-RU" dirty="0"/>
              <a:t> </a:t>
            </a:r>
            <a:r>
              <a:rPr lang="ru-RU" dirty="0" err="1"/>
              <a:t>protection</a:t>
            </a:r>
            <a:r>
              <a:rPr lang="ru-RU" dirty="0"/>
              <a:t>;</a:t>
            </a:r>
          </a:p>
          <a:p>
            <a:r>
              <a:rPr lang="ru-RU" dirty="0" err="1"/>
              <a:t>providing</a:t>
            </a:r>
            <a:r>
              <a:rPr lang="ru-RU" dirty="0"/>
              <a:t> </a:t>
            </a:r>
            <a:r>
              <a:rPr lang="ru-RU" dirty="0" err="1"/>
              <a:t>succession</a:t>
            </a:r>
            <a:r>
              <a:rPr lang="ru-RU" dirty="0"/>
              <a:t> </a:t>
            </a:r>
            <a:r>
              <a:rPr lang="ru-RU" dirty="0" err="1"/>
              <a:t>in</a:t>
            </a:r>
            <a:r>
              <a:rPr lang="ru-RU" dirty="0"/>
              <a:t> </a:t>
            </a:r>
            <a:r>
              <a:rPr lang="ru-RU" dirty="0" err="1"/>
              <a:t>examination</a:t>
            </a:r>
            <a:r>
              <a:rPr lang="ru-RU" dirty="0"/>
              <a:t> </a:t>
            </a:r>
            <a:r>
              <a:rPr lang="ru-RU" dirty="0" err="1"/>
              <a:t>and</a:t>
            </a:r>
            <a:r>
              <a:rPr lang="ru-RU" dirty="0"/>
              <a:t> </a:t>
            </a:r>
            <a:r>
              <a:rPr lang="ru-RU" dirty="0" err="1"/>
              <a:t>treatment</a:t>
            </a:r>
            <a:r>
              <a:rPr lang="ru-RU" dirty="0"/>
              <a:t> </a:t>
            </a:r>
            <a:r>
              <a:rPr lang="ru-RU" dirty="0" err="1"/>
              <a:t>of</a:t>
            </a:r>
            <a:r>
              <a:rPr lang="ru-RU" dirty="0"/>
              <a:t> </a:t>
            </a:r>
            <a:r>
              <a:rPr lang="ru-RU" dirty="0" err="1"/>
              <a:t>pregnant</a:t>
            </a:r>
            <a:r>
              <a:rPr lang="ru-RU" dirty="0"/>
              <a:t>, </a:t>
            </a:r>
            <a:r>
              <a:rPr lang="ru-RU" dirty="0" err="1"/>
              <a:t>puerperant</a:t>
            </a:r>
            <a:r>
              <a:rPr lang="ru-RU" dirty="0"/>
              <a:t>, </a:t>
            </a:r>
            <a:r>
              <a:rPr lang="ru-RU" dirty="0" err="1"/>
              <a:t>maintaining</a:t>
            </a:r>
            <a:r>
              <a:rPr lang="ru-RU" dirty="0"/>
              <a:t> </a:t>
            </a:r>
            <a:r>
              <a:rPr lang="ru-RU" dirty="0" err="1"/>
              <a:t>permanent</a:t>
            </a:r>
            <a:r>
              <a:rPr lang="ru-RU" dirty="0"/>
              <a:t> </a:t>
            </a:r>
            <a:r>
              <a:rPr lang="ru-RU" dirty="0" err="1"/>
              <a:t>connection</a:t>
            </a:r>
            <a:r>
              <a:rPr lang="ru-RU" dirty="0"/>
              <a:t> </a:t>
            </a:r>
            <a:r>
              <a:rPr lang="ru-RU" dirty="0" err="1"/>
              <a:t>with</a:t>
            </a:r>
            <a:r>
              <a:rPr lang="ru-RU" dirty="0"/>
              <a:t> </a:t>
            </a:r>
            <a:r>
              <a:rPr lang="ru-RU" dirty="0" err="1"/>
              <a:t>maternity</a:t>
            </a:r>
            <a:r>
              <a:rPr lang="ru-RU" dirty="0"/>
              <a:t> </a:t>
            </a:r>
            <a:r>
              <a:rPr lang="ru-RU" dirty="0" err="1"/>
              <a:t>home</a:t>
            </a:r>
            <a:r>
              <a:rPr lang="ru-RU" dirty="0"/>
              <a:t>, </a:t>
            </a:r>
            <a:r>
              <a:rPr lang="ru-RU" dirty="0" err="1"/>
              <a:t>emergency</a:t>
            </a:r>
            <a:r>
              <a:rPr lang="ru-RU" dirty="0"/>
              <a:t>, </a:t>
            </a:r>
            <a:r>
              <a:rPr lang="ru-RU" dirty="0" err="1"/>
              <a:t>other</a:t>
            </a:r>
            <a:r>
              <a:rPr lang="ru-RU" dirty="0"/>
              <a:t> </a:t>
            </a:r>
            <a:r>
              <a:rPr lang="ru-RU" dirty="0" err="1"/>
              <a:t>medical-prophylactic</a:t>
            </a:r>
            <a:r>
              <a:rPr lang="ru-RU" dirty="0"/>
              <a:t> </a:t>
            </a:r>
            <a:r>
              <a:rPr lang="ru-RU" dirty="0" err="1"/>
              <a:t>establishments</a:t>
            </a:r>
            <a:r>
              <a:rPr lang="ru-RU" dirty="0"/>
              <a:t> (</a:t>
            </a:r>
            <a:r>
              <a:rPr lang="ru-RU" dirty="0" err="1"/>
              <a:t>antituberculous</a:t>
            </a:r>
            <a:r>
              <a:rPr lang="ru-RU" dirty="0"/>
              <a:t>, </a:t>
            </a:r>
            <a:r>
              <a:rPr lang="ru-RU" dirty="0" err="1"/>
              <a:t>dermatovenerologic</a:t>
            </a:r>
            <a:r>
              <a:rPr lang="ru-RU" dirty="0"/>
              <a:t>, </a:t>
            </a:r>
            <a:r>
              <a:rPr lang="ru-RU" dirty="0" err="1"/>
              <a:t>cancer</a:t>
            </a:r>
            <a:r>
              <a:rPr lang="ru-RU" dirty="0"/>
              <a:t> </a:t>
            </a:r>
            <a:r>
              <a:rPr lang="ru-RU" dirty="0" err="1"/>
              <a:t>dispensary</a:t>
            </a:r>
            <a:r>
              <a:rPr lang="ru-RU" dirty="0"/>
              <a:t>, </a:t>
            </a:r>
            <a:r>
              <a:rPr lang="ru-RU" dirty="0" err="1"/>
              <a:t>endocrinological</a:t>
            </a:r>
            <a:r>
              <a:rPr lang="ru-RU" dirty="0"/>
              <a:t>, </a:t>
            </a:r>
            <a:r>
              <a:rPr lang="ru-RU" dirty="0" err="1"/>
              <a:t>cardiologic</a:t>
            </a:r>
            <a:r>
              <a:rPr lang="ru-RU" dirty="0"/>
              <a:t>, </a:t>
            </a:r>
            <a:r>
              <a:rPr lang="ru-RU" dirty="0" err="1"/>
              <a:t>nephrological</a:t>
            </a:r>
            <a:r>
              <a:rPr lang="ru-RU" dirty="0"/>
              <a:t> </a:t>
            </a:r>
            <a:r>
              <a:rPr lang="ru-RU" dirty="0" err="1"/>
              <a:t>in-patient</a:t>
            </a:r>
            <a:r>
              <a:rPr lang="ru-RU" dirty="0"/>
              <a:t> </a:t>
            </a:r>
            <a:r>
              <a:rPr lang="ru-RU" dirty="0" err="1"/>
              <a:t>departments</a:t>
            </a:r>
            <a:r>
              <a:rPr lang="ru-RU" dirty="0"/>
              <a:t>, </a:t>
            </a:r>
            <a:r>
              <a:rPr lang="ru-RU" dirty="0" err="1"/>
              <a:t>etc</a:t>
            </a:r>
            <a:r>
              <a:rPr lang="ru-RU" dirty="0"/>
              <a:t>.).</a:t>
            </a:r>
          </a:p>
          <a:p>
            <a:endParaRPr lang="ru-RU" dirty="0"/>
          </a:p>
        </p:txBody>
      </p:sp>
    </p:spTree>
    <p:extLst>
      <p:ext uri="{BB962C8B-B14F-4D97-AF65-F5344CB8AC3E}">
        <p14:creationId xmlns:p14="http://schemas.microsoft.com/office/powerpoint/2010/main" val="1225771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en-US" b="1" dirty="0"/>
              <a:t>Dispensary System for Pregnant</a:t>
            </a:r>
            <a:endParaRPr lang="ru-RU" b="1" dirty="0"/>
          </a:p>
          <a:p>
            <a:r>
              <a:rPr lang="ru-RU" dirty="0"/>
              <a:t>A </a:t>
            </a:r>
            <a:r>
              <a:rPr lang="ru-RU" dirty="0" err="1"/>
              <a:t>dispensary</a:t>
            </a:r>
            <a:r>
              <a:rPr lang="ru-RU" dirty="0"/>
              <a:t> </a:t>
            </a:r>
            <a:r>
              <a:rPr lang="ru-RU" dirty="0" err="1"/>
              <a:t>method</a:t>
            </a:r>
            <a:r>
              <a:rPr lang="ru-RU" dirty="0"/>
              <a:t> </a:t>
            </a:r>
            <a:r>
              <a:rPr lang="ru-RU" dirty="0" err="1"/>
              <a:t>is</a:t>
            </a:r>
            <a:r>
              <a:rPr lang="ru-RU" dirty="0"/>
              <a:t> </a:t>
            </a:r>
            <a:r>
              <a:rPr lang="ru-RU" dirty="0" err="1"/>
              <a:t>the</a:t>
            </a:r>
            <a:r>
              <a:rPr lang="ru-RU" dirty="0"/>
              <a:t> </a:t>
            </a:r>
            <a:r>
              <a:rPr lang="ru-RU" dirty="0" err="1"/>
              <a:t>highest</a:t>
            </a:r>
            <a:r>
              <a:rPr lang="ru-RU" dirty="0"/>
              <a:t> </a:t>
            </a:r>
            <a:r>
              <a:rPr lang="ru-RU" dirty="0" err="1"/>
              <a:t>form</a:t>
            </a:r>
            <a:r>
              <a:rPr lang="ru-RU" dirty="0"/>
              <a:t> </a:t>
            </a:r>
            <a:r>
              <a:rPr lang="ru-RU" dirty="0" err="1"/>
              <a:t>of</a:t>
            </a:r>
            <a:r>
              <a:rPr lang="ru-RU" dirty="0"/>
              <a:t> </a:t>
            </a:r>
            <a:r>
              <a:rPr lang="ru-RU" dirty="0" err="1"/>
              <a:t>synthesis</a:t>
            </a:r>
            <a:r>
              <a:rPr lang="ru-RU" dirty="0"/>
              <a:t> </a:t>
            </a:r>
            <a:r>
              <a:rPr lang="ru-RU" dirty="0" err="1"/>
              <a:t>of</a:t>
            </a:r>
            <a:r>
              <a:rPr lang="ru-RU" dirty="0"/>
              <a:t> </a:t>
            </a:r>
            <a:r>
              <a:rPr lang="ru-RU" dirty="0" err="1"/>
              <a:t>prevention</a:t>
            </a:r>
            <a:r>
              <a:rPr lang="ru-RU" dirty="0"/>
              <a:t> </a:t>
            </a:r>
            <a:r>
              <a:rPr lang="ru-RU" dirty="0" err="1"/>
              <a:t>and</a:t>
            </a:r>
            <a:r>
              <a:rPr lang="ru-RU" dirty="0"/>
              <a:t> </a:t>
            </a:r>
            <a:r>
              <a:rPr lang="ru-RU" dirty="0" err="1"/>
              <a:t>therapeutic</a:t>
            </a:r>
            <a:r>
              <a:rPr lang="ru-RU" dirty="0"/>
              <a:t> </a:t>
            </a:r>
            <a:r>
              <a:rPr lang="ru-RU" dirty="0" err="1"/>
              <a:t>measures</a:t>
            </a:r>
            <a:r>
              <a:rPr lang="ru-RU" dirty="0"/>
              <a:t> </a:t>
            </a:r>
            <a:r>
              <a:rPr lang="ru-RU" dirty="0" err="1"/>
              <a:t>carried</a:t>
            </a:r>
            <a:r>
              <a:rPr lang="ru-RU" dirty="0"/>
              <a:t> </a:t>
            </a:r>
            <a:r>
              <a:rPr lang="ru-RU" dirty="0" err="1"/>
              <a:t>out</a:t>
            </a:r>
            <a:r>
              <a:rPr lang="ru-RU" dirty="0"/>
              <a:t> </a:t>
            </a:r>
            <a:r>
              <a:rPr lang="ru-RU" dirty="0" err="1"/>
              <a:t>selectively</a:t>
            </a:r>
            <a:r>
              <a:rPr lang="ru-RU" dirty="0"/>
              <a:t> </a:t>
            </a:r>
            <a:r>
              <a:rPr lang="ru-RU" dirty="0" err="1"/>
              <a:t>either</a:t>
            </a:r>
            <a:r>
              <a:rPr lang="ru-RU" dirty="0"/>
              <a:t> </a:t>
            </a:r>
            <a:r>
              <a:rPr lang="ru-RU" dirty="0" err="1"/>
              <a:t>in</a:t>
            </a:r>
            <a:r>
              <a:rPr lang="ru-RU" dirty="0"/>
              <a:t> </a:t>
            </a:r>
            <a:r>
              <a:rPr lang="ru-RU" dirty="0" err="1"/>
              <a:t>separate</a:t>
            </a:r>
            <a:r>
              <a:rPr lang="ru-RU" dirty="0"/>
              <a:t> </a:t>
            </a:r>
            <a:r>
              <a:rPr lang="ru-RU" dirty="0" err="1"/>
              <a:t>groups</a:t>
            </a:r>
            <a:r>
              <a:rPr lang="ru-RU" dirty="0"/>
              <a:t> </a:t>
            </a:r>
            <a:r>
              <a:rPr lang="ru-RU" dirty="0" err="1"/>
              <a:t>or</a:t>
            </a:r>
            <a:r>
              <a:rPr lang="ru-RU" dirty="0"/>
              <a:t> </a:t>
            </a:r>
            <a:r>
              <a:rPr lang="ru-RU" dirty="0" err="1"/>
              <a:t>in</a:t>
            </a:r>
            <a:r>
              <a:rPr lang="ru-RU" dirty="0"/>
              <a:t> </a:t>
            </a:r>
            <a:r>
              <a:rPr lang="ru-RU" dirty="0" err="1"/>
              <a:t>all</a:t>
            </a:r>
            <a:r>
              <a:rPr lang="ru-RU" dirty="0"/>
              <a:t> </a:t>
            </a:r>
            <a:r>
              <a:rPr lang="ru-RU" dirty="0" err="1"/>
              <a:t>population</a:t>
            </a:r>
            <a:r>
              <a:rPr lang="ru-RU" dirty="0"/>
              <a:t> </a:t>
            </a:r>
            <a:r>
              <a:rPr lang="ru-RU" dirty="0" err="1"/>
              <a:t>of</a:t>
            </a:r>
            <a:r>
              <a:rPr lang="ru-RU" dirty="0"/>
              <a:t> </a:t>
            </a:r>
            <a:r>
              <a:rPr lang="ru-RU" dirty="0" err="1"/>
              <a:t>the</a:t>
            </a:r>
            <a:r>
              <a:rPr lang="ru-RU" dirty="0"/>
              <a:t> </a:t>
            </a:r>
            <a:r>
              <a:rPr lang="ru-RU" dirty="0" err="1"/>
              <a:t>district</a:t>
            </a:r>
            <a:r>
              <a:rPr lang="ru-RU" dirty="0"/>
              <a:t> </a:t>
            </a:r>
            <a:r>
              <a:rPr lang="ru-RU" dirty="0" err="1"/>
              <a:t>of</a:t>
            </a:r>
            <a:r>
              <a:rPr lang="ru-RU" dirty="0"/>
              <a:t> </a:t>
            </a:r>
            <a:r>
              <a:rPr lang="ru-RU" dirty="0" err="1"/>
              <a:t>treatment-preventive</a:t>
            </a:r>
            <a:r>
              <a:rPr lang="ru-RU" dirty="0"/>
              <a:t> </a:t>
            </a:r>
            <a:r>
              <a:rPr lang="ru-RU" dirty="0" err="1"/>
              <a:t>establishment</a:t>
            </a:r>
            <a:r>
              <a:rPr lang="ru-RU" dirty="0"/>
              <a:t>.</a:t>
            </a:r>
          </a:p>
          <a:p>
            <a:r>
              <a:rPr lang="ru-RU" dirty="0" err="1"/>
              <a:t>In</a:t>
            </a:r>
            <a:r>
              <a:rPr lang="ru-RU" dirty="0"/>
              <a:t> </a:t>
            </a:r>
            <a:r>
              <a:rPr lang="ru-RU" dirty="0" err="1"/>
              <a:t>modern</a:t>
            </a:r>
            <a:r>
              <a:rPr lang="ru-RU" dirty="0"/>
              <a:t> </a:t>
            </a:r>
            <a:r>
              <a:rPr lang="ru-RU" dirty="0" err="1"/>
              <a:t>conditions</a:t>
            </a:r>
            <a:r>
              <a:rPr lang="ru-RU" dirty="0"/>
              <a:t> </a:t>
            </a:r>
            <a:r>
              <a:rPr lang="ru-RU" dirty="0" err="1"/>
              <a:t>of</a:t>
            </a:r>
            <a:r>
              <a:rPr lang="ru-RU" dirty="0"/>
              <a:t> </a:t>
            </a:r>
            <a:r>
              <a:rPr lang="ru-RU" dirty="0" err="1"/>
              <a:t>medical</a:t>
            </a:r>
            <a:r>
              <a:rPr lang="ru-RU" dirty="0"/>
              <a:t> </a:t>
            </a:r>
            <a:r>
              <a:rPr lang="ru-RU" dirty="0" err="1"/>
              <a:t>care</a:t>
            </a:r>
            <a:r>
              <a:rPr lang="ru-RU" dirty="0"/>
              <a:t> </a:t>
            </a:r>
            <a:r>
              <a:rPr lang="ru-RU" dirty="0" err="1"/>
              <a:t>of</a:t>
            </a:r>
            <a:r>
              <a:rPr lang="ru-RU" dirty="0"/>
              <a:t> </a:t>
            </a:r>
            <a:r>
              <a:rPr lang="ru-RU" dirty="0" err="1"/>
              <a:t>population</a:t>
            </a:r>
            <a:r>
              <a:rPr lang="ru-RU" dirty="0"/>
              <a:t> </a:t>
            </a:r>
            <a:r>
              <a:rPr lang="ru-RU" dirty="0" err="1"/>
              <a:t>all</a:t>
            </a:r>
            <a:r>
              <a:rPr lang="ru-RU" dirty="0"/>
              <a:t> </a:t>
            </a:r>
            <a:r>
              <a:rPr lang="ru-RU" dirty="0" err="1"/>
              <a:t>pregnant</a:t>
            </a:r>
            <a:r>
              <a:rPr lang="ru-RU" dirty="0"/>
              <a:t> </a:t>
            </a:r>
            <a:r>
              <a:rPr lang="ru-RU" dirty="0" err="1"/>
              <a:t>women</a:t>
            </a:r>
            <a:r>
              <a:rPr lang="ru-RU" dirty="0"/>
              <a:t> </a:t>
            </a:r>
            <a:r>
              <a:rPr lang="ru-RU" dirty="0" err="1"/>
              <a:t>registered</a:t>
            </a:r>
            <a:r>
              <a:rPr lang="ru-RU" dirty="0"/>
              <a:t> </a:t>
            </a:r>
            <a:r>
              <a:rPr lang="ru-RU" dirty="0" err="1"/>
              <a:t>in</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and</a:t>
            </a:r>
            <a:r>
              <a:rPr lang="ru-RU" dirty="0"/>
              <a:t> </a:t>
            </a:r>
            <a:r>
              <a:rPr lang="ru-RU" dirty="0" err="1"/>
              <a:t>wishing</a:t>
            </a:r>
            <a:r>
              <a:rPr lang="ru-RU" dirty="0"/>
              <a:t> </a:t>
            </a:r>
            <a:r>
              <a:rPr lang="ru-RU" dirty="0" err="1"/>
              <a:t>to</a:t>
            </a:r>
            <a:r>
              <a:rPr lang="ru-RU" dirty="0"/>
              <a:t> </a:t>
            </a:r>
            <a:r>
              <a:rPr lang="ru-RU" dirty="0" err="1"/>
              <a:t>preserve</a:t>
            </a:r>
            <a:r>
              <a:rPr lang="ru-RU" dirty="0"/>
              <a:t> </a:t>
            </a:r>
            <a:r>
              <a:rPr lang="ru-RU" dirty="0" err="1"/>
              <a:t>their</a:t>
            </a:r>
            <a:r>
              <a:rPr lang="ru-RU" dirty="0"/>
              <a:t> </a:t>
            </a:r>
            <a:r>
              <a:rPr lang="ru-RU" dirty="0" err="1"/>
              <a:t>pregnancy</a:t>
            </a:r>
            <a:r>
              <a:rPr lang="ru-RU" dirty="0"/>
              <a:t> </a:t>
            </a:r>
            <a:r>
              <a:rPr lang="ru-RU" dirty="0" err="1"/>
              <a:t>are</a:t>
            </a:r>
            <a:r>
              <a:rPr lang="ru-RU" dirty="0"/>
              <a:t> </a:t>
            </a:r>
            <a:r>
              <a:rPr lang="ru-RU" dirty="0" err="1"/>
              <a:t>under</a:t>
            </a:r>
            <a:r>
              <a:rPr lang="ru-RU" dirty="0"/>
              <a:t> </a:t>
            </a:r>
            <a:r>
              <a:rPr lang="ru-RU" dirty="0" err="1"/>
              <a:t>dispensary</a:t>
            </a:r>
            <a:r>
              <a:rPr lang="ru-RU" dirty="0"/>
              <a:t> </a:t>
            </a:r>
            <a:r>
              <a:rPr lang="ru-RU" dirty="0" err="1"/>
              <a:t>supervision</a:t>
            </a:r>
            <a:r>
              <a:rPr lang="ru-RU" dirty="0"/>
              <a:t>.</a:t>
            </a:r>
          </a:p>
          <a:p>
            <a:endParaRPr lang="ru-RU" dirty="0"/>
          </a:p>
        </p:txBody>
      </p:sp>
    </p:spTree>
    <p:extLst>
      <p:ext uri="{BB962C8B-B14F-4D97-AF65-F5344CB8AC3E}">
        <p14:creationId xmlns:p14="http://schemas.microsoft.com/office/powerpoint/2010/main" val="42510443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The</a:t>
            </a:r>
            <a:r>
              <a:rPr lang="ru-RU" dirty="0"/>
              <a:t> </a:t>
            </a:r>
            <a:r>
              <a:rPr lang="ru-RU" dirty="0" err="1"/>
              <a:t>tasks</a:t>
            </a:r>
            <a:r>
              <a:rPr lang="ru-RU" dirty="0"/>
              <a:t> </a:t>
            </a:r>
            <a:r>
              <a:rPr lang="ru-RU" dirty="0" err="1"/>
              <a:t>of</a:t>
            </a:r>
            <a:r>
              <a:rPr lang="ru-RU" dirty="0"/>
              <a:t> </a:t>
            </a:r>
            <a:r>
              <a:rPr lang="ru-RU" dirty="0" err="1"/>
              <a:t>regular</a:t>
            </a:r>
            <a:r>
              <a:rPr lang="ru-RU" dirty="0"/>
              <a:t> </a:t>
            </a:r>
            <a:r>
              <a:rPr lang="ru-RU" dirty="0" err="1"/>
              <a:t>medical</a:t>
            </a:r>
            <a:r>
              <a:rPr lang="ru-RU" dirty="0"/>
              <a:t> </a:t>
            </a:r>
            <a:r>
              <a:rPr lang="ru-RU" dirty="0" err="1"/>
              <a:t>check-up</a:t>
            </a:r>
            <a:r>
              <a:rPr lang="ru-RU" dirty="0"/>
              <a:t> </a:t>
            </a:r>
            <a:r>
              <a:rPr lang="ru-RU" dirty="0" err="1"/>
              <a:t>of</a:t>
            </a:r>
            <a:r>
              <a:rPr lang="ru-RU" dirty="0"/>
              <a:t> a </a:t>
            </a:r>
            <a:r>
              <a:rPr lang="ru-RU" dirty="0" err="1"/>
              <a:t>pregnant</a:t>
            </a:r>
            <a:r>
              <a:rPr lang="ru-RU" dirty="0"/>
              <a:t> </a:t>
            </a:r>
            <a:r>
              <a:rPr lang="ru-RU" dirty="0" err="1"/>
              <a:t>in</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are</a:t>
            </a:r>
            <a:r>
              <a:rPr lang="ru-RU" dirty="0"/>
              <a:t> </a:t>
            </a:r>
            <a:r>
              <a:rPr lang="ru-RU" dirty="0" err="1"/>
              <a:t>as</a:t>
            </a:r>
            <a:r>
              <a:rPr lang="ru-RU" dirty="0"/>
              <a:t> </a:t>
            </a:r>
            <a:r>
              <a:rPr lang="ru-RU" dirty="0" err="1"/>
              <a:t>follows</a:t>
            </a:r>
            <a:r>
              <a:rPr lang="ru-RU" dirty="0"/>
              <a:t>:</a:t>
            </a:r>
          </a:p>
          <a:p>
            <a:r>
              <a:rPr lang="ru-RU" dirty="0" err="1"/>
              <a:t>to</a:t>
            </a:r>
            <a:r>
              <a:rPr lang="ru-RU" dirty="0"/>
              <a:t> </a:t>
            </a:r>
            <a:r>
              <a:rPr lang="ru-RU" dirty="0" err="1"/>
              <a:t>give</a:t>
            </a:r>
            <a:r>
              <a:rPr lang="ru-RU" dirty="0"/>
              <a:t> a </a:t>
            </a:r>
            <a:r>
              <a:rPr lang="ru-RU" dirty="0" err="1"/>
              <a:t>systematic</a:t>
            </a:r>
            <a:r>
              <a:rPr lang="ru-RU" dirty="0"/>
              <a:t> </a:t>
            </a:r>
            <a:r>
              <a:rPr lang="ru-RU" dirty="0" err="1"/>
              <a:t>checkup</a:t>
            </a:r>
            <a:r>
              <a:rPr lang="ru-RU" dirty="0"/>
              <a:t> </a:t>
            </a:r>
            <a:r>
              <a:rPr lang="ru-RU" dirty="0" err="1"/>
              <a:t>of</a:t>
            </a:r>
            <a:r>
              <a:rPr lang="ru-RU" dirty="0"/>
              <a:t> </a:t>
            </a:r>
            <a:r>
              <a:rPr lang="ru-RU" dirty="0" err="1"/>
              <a:t>women</a:t>
            </a:r>
            <a:r>
              <a:rPr lang="ru-RU" dirty="0"/>
              <a:t> </a:t>
            </a:r>
            <a:r>
              <a:rPr lang="ru-RU" dirty="0" err="1"/>
              <a:t>in</a:t>
            </a:r>
            <a:r>
              <a:rPr lang="ru-RU" dirty="0"/>
              <a:t> </a:t>
            </a:r>
            <a:r>
              <a:rPr lang="ru-RU" dirty="0" err="1"/>
              <a:t>chosen</a:t>
            </a:r>
            <a:r>
              <a:rPr lang="ru-RU" dirty="0"/>
              <a:t> </a:t>
            </a:r>
            <a:r>
              <a:rPr lang="ru-RU" dirty="0" err="1"/>
              <a:t>groups</a:t>
            </a:r>
            <a:r>
              <a:rPr lang="ru-RU" dirty="0"/>
              <a:t>;</a:t>
            </a:r>
          </a:p>
          <a:p>
            <a:r>
              <a:rPr lang="ru-RU" dirty="0" err="1"/>
              <a:t>to</a:t>
            </a:r>
            <a:r>
              <a:rPr lang="ru-RU" dirty="0"/>
              <a:t> </a:t>
            </a:r>
            <a:r>
              <a:rPr lang="ru-RU" dirty="0" err="1"/>
              <a:t>get</a:t>
            </a:r>
            <a:r>
              <a:rPr lang="ru-RU" dirty="0"/>
              <a:t> </a:t>
            </a:r>
            <a:r>
              <a:rPr lang="ru-RU" dirty="0" err="1"/>
              <a:t>acquainted</a:t>
            </a:r>
            <a:r>
              <a:rPr lang="ru-RU" dirty="0"/>
              <a:t> </a:t>
            </a:r>
            <a:r>
              <a:rPr lang="ru-RU" dirty="0" err="1"/>
              <a:t>with</a:t>
            </a:r>
            <a:r>
              <a:rPr lang="ru-RU" dirty="0"/>
              <a:t> </a:t>
            </a:r>
            <a:r>
              <a:rPr lang="ru-RU" dirty="0" err="1"/>
              <a:t>living</a:t>
            </a:r>
            <a:r>
              <a:rPr lang="ru-RU" dirty="0"/>
              <a:t> </a:t>
            </a:r>
            <a:r>
              <a:rPr lang="ru-RU" dirty="0" err="1"/>
              <a:t>conditions</a:t>
            </a:r>
            <a:r>
              <a:rPr lang="ru-RU" dirty="0"/>
              <a:t> </a:t>
            </a:r>
            <a:r>
              <a:rPr lang="ru-RU" dirty="0" err="1"/>
              <a:t>and</a:t>
            </a:r>
            <a:r>
              <a:rPr lang="ru-RU" dirty="0"/>
              <a:t> </a:t>
            </a:r>
            <a:r>
              <a:rPr lang="ru-RU" dirty="0" err="1"/>
              <a:t>conditions</a:t>
            </a:r>
            <a:r>
              <a:rPr lang="ru-RU" dirty="0"/>
              <a:t> </a:t>
            </a:r>
            <a:r>
              <a:rPr lang="ru-RU" dirty="0" err="1"/>
              <a:t>of</a:t>
            </a:r>
            <a:r>
              <a:rPr lang="ru-RU" dirty="0"/>
              <a:t> </a:t>
            </a:r>
            <a:r>
              <a:rPr lang="ru-RU" dirty="0" err="1"/>
              <a:t>work</a:t>
            </a:r>
            <a:r>
              <a:rPr lang="ru-RU" dirty="0"/>
              <a:t> </a:t>
            </a:r>
            <a:r>
              <a:rPr lang="ru-RU" dirty="0" err="1"/>
              <a:t>for</a:t>
            </a:r>
            <a:r>
              <a:rPr lang="ru-RU" dirty="0"/>
              <a:t> </a:t>
            </a:r>
            <a:r>
              <a:rPr lang="ru-RU" dirty="0" err="1"/>
              <a:t>carrying</a:t>
            </a:r>
            <a:r>
              <a:rPr lang="ru-RU" dirty="0"/>
              <a:t> </a:t>
            </a:r>
            <a:r>
              <a:rPr lang="ru-RU" dirty="0" err="1"/>
              <a:t>out</a:t>
            </a:r>
            <a:r>
              <a:rPr lang="ru-RU" dirty="0"/>
              <a:t> </a:t>
            </a:r>
            <a:r>
              <a:rPr lang="ru-RU" dirty="0" err="1"/>
              <a:t>health-improving</a:t>
            </a:r>
            <a:r>
              <a:rPr lang="ru-RU" dirty="0"/>
              <a:t> </a:t>
            </a:r>
            <a:r>
              <a:rPr lang="ru-RU" dirty="0" err="1"/>
              <a:t>measures</a:t>
            </a:r>
            <a:r>
              <a:rPr lang="ru-RU" dirty="0"/>
              <a:t>;</a:t>
            </a:r>
          </a:p>
          <a:p>
            <a:r>
              <a:rPr lang="ru-RU" dirty="0" err="1"/>
              <a:t>early</a:t>
            </a:r>
            <a:r>
              <a:rPr lang="ru-RU" dirty="0"/>
              <a:t> </a:t>
            </a:r>
            <a:r>
              <a:rPr lang="ru-RU" dirty="0" err="1"/>
              <a:t>diagnostics</a:t>
            </a:r>
            <a:r>
              <a:rPr lang="ru-RU" dirty="0"/>
              <a:t> </a:t>
            </a:r>
            <a:r>
              <a:rPr lang="ru-RU" dirty="0" err="1"/>
              <a:t>of</a:t>
            </a:r>
            <a:r>
              <a:rPr lang="ru-RU" dirty="0"/>
              <a:t> </a:t>
            </a:r>
            <a:r>
              <a:rPr lang="ru-RU" dirty="0" err="1"/>
              <a:t>initial</a:t>
            </a:r>
            <a:r>
              <a:rPr lang="ru-RU" dirty="0"/>
              <a:t> </a:t>
            </a:r>
            <a:r>
              <a:rPr lang="ru-RU" dirty="0" err="1"/>
              <a:t>form</a:t>
            </a:r>
            <a:r>
              <a:rPr lang="ru-RU" dirty="0"/>
              <a:t> </a:t>
            </a:r>
            <a:r>
              <a:rPr lang="ru-RU" dirty="0" err="1"/>
              <a:t>of</a:t>
            </a:r>
            <a:r>
              <a:rPr lang="ru-RU" dirty="0"/>
              <a:t> </a:t>
            </a:r>
            <a:r>
              <a:rPr lang="ru-RU" dirty="0" err="1"/>
              <a:t>diseases</a:t>
            </a:r>
            <a:r>
              <a:rPr lang="ru-RU" dirty="0"/>
              <a:t>, </a:t>
            </a:r>
            <a:r>
              <a:rPr lang="ru-RU" dirty="0" err="1"/>
              <a:t>timely</a:t>
            </a:r>
            <a:r>
              <a:rPr lang="ru-RU" dirty="0"/>
              <a:t> </a:t>
            </a:r>
            <a:r>
              <a:rPr lang="ru-RU" dirty="0" err="1"/>
              <a:t>and</a:t>
            </a:r>
            <a:r>
              <a:rPr lang="ru-RU" dirty="0"/>
              <a:t> </a:t>
            </a:r>
            <a:r>
              <a:rPr lang="ru-RU" dirty="0" err="1"/>
              <a:t>qualified</a:t>
            </a:r>
            <a:r>
              <a:rPr lang="ru-RU" dirty="0"/>
              <a:t> </a:t>
            </a:r>
            <a:r>
              <a:rPr lang="ru-RU" dirty="0" err="1"/>
              <a:t>treatment</a:t>
            </a:r>
            <a:r>
              <a:rPr lang="ru-RU" dirty="0"/>
              <a:t> </a:t>
            </a:r>
            <a:r>
              <a:rPr lang="ru-RU" dirty="0" err="1"/>
              <a:t>preventing</a:t>
            </a:r>
            <a:r>
              <a:rPr lang="ru-RU" dirty="0"/>
              <a:t> </a:t>
            </a:r>
            <a:r>
              <a:rPr lang="ru-RU" dirty="0" err="1"/>
              <a:t>complication</a:t>
            </a:r>
            <a:r>
              <a:rPr lang="ru-RU" dirty="0"/>
              <a:t> </a:t>
            </a:r>
            <a:r>
              <a:rPr lang="ru-RU" dirty="0" err="1"/>
              <a:t>development</a:t>
            </a:r>
            <a:r>
              <a:rPr lang="ru-RU" dirty="0"/>
              <a:t> </a:t>
            </a:r>
            <a:r>
              <a:rPr lang="ru-RU" dirty="0" err="1"/>
              <a:t>and</a:t>
            </a:r>
            <a:r>
              <a:rPr lang="ru-RU" dirty="0"/>
              <a:t> </a:t>
            </a:r>
            <a:r>
              <a:rPr lang="ru-RU" dirty="0" err="1"/>
              <a:t>disease</a:t>
            </a:r>
            <a:r>
              <a:rPr lang="ru-RU" dirty="0"/>
              <a:t> </a:t>
            </a:r>
            <a:r>
              <a:rPr lang="ru-RU" dirty="0" err="1"/>
              <a:t>progress</a:t>
            </a:r>
            <a:r>
              <a:rPr lang="ru-RU" dirty="0"/>
              <a:t>;</a:t>
            </a:r>
          </a:p>
          <a:p>
            <a:endParaRPr lang="ru-RU" dirty="0"/>
          </a:p>
        </p:txBody>
      </p:sp>
    </p:spTree>
    <p:extLst>
      <p:ext uri="{BB962C8B-B14F-4D97-AF65-F5344CB8AC3E}">
        <p14:creationId xmlns:p14="http://schemas.microsoft.com/office/powerpoint/2010/main" val="3827150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err="1"/>
              <a:t>Pregnant</a:t>
            </a:r>
            <a:r>
              <a:rPr lang="ru-RU" dirty="0"/>
              <a:t> </a:t>
            </a:r>
            <a:r>
              <a:rPr lang="ru-RU" dirty="0" err="1"/>
              <a:t>women</a:t>
            </a:r>
            <a:r>
              <a:rPr lang="ru-RU" dirty="0"/>
              <a:t> </a:t>
            </a:r>
            <a:r>
              <a:rPr lang="ru-RU" dirty="0" err="1"/>
              <a:t>whose</a:t>
            </a:r>
            <a:r>
              <a:rPr lang="ru-RU" dirty="0"/>
              <a:t> </a:t>
            </a:r>
            <a:r>
              <a:rPr lang="ru-RU" dirty="0" err="1"/>
              <a:t>last</a:t>
            </a:r>
            <a:r>
              <a:rPr lang="ru-RU" dirty="0"/>
              <a:t> </a:t>
            </a:r>
            <a:r>
              <a:rPr lang="ru-RU" dirty="0" err="1"/>
              <a:t>pregnancy</a:t>
            </a:r>
            <a:r>
              <a:rPr lang="ru-RU" dirty="0"/>
              <a:t> </a:t>
            </a:r>
            <a:r>
              <a:rPr lang="ru-RU" dirty="0" err="1"/>
              <a:t>and</a:t>
            </a:r>
            <a:r>
              <a:rPr lang="ru-RU" dirty="0"/>
              <a:t> </a:t>
            </a:r>
            <a:r>
              <a:rPr lang="ru-RU" dirty="0" err="1"/>
              <a:t>childbirth</a:t>
            </a:r>
            <a:r>
              <a:rPr lang="ru-RU" dirty="0"/>
              <a:t> </a:t>
            </a:r>
            <a:r>
              <a:rPr lang="ru-RU" dirty="0" err="1"/>
              <a:t>were</a:t>
            </a:r>
            <a:r>
              <a:rPr lang="ru-RU" dirty="0"/>
              <a:t> </a:t>
            </a:r>
            <a:r>
              <a:rPr lang="ru-RU" dirty="0" err="1"/>
              <a:t>complicated</a:t>
            </a:r>
            <a:r>
              <a:rPr lang="ru-RU" dirty="0"/>
              <a:t> </a:t>
            </a:r>
            <a:r>
              <a:rPr lang="ru-RU" dirty="0" err="1"/>
              <a:t>with</a:t>
            </a:r>
            <a:r>
              <a:rPr lang="ru-RU" dirty="0"/>
              <a:t> </a:t>
            </a:r>
            <a:r>
              <a:rPr lang="ru-RU" dirty="0" err="1"/>
              <a:t>somatic</a:t>
            </a:r>
            <a:r>
              <a:rPr lang="ru-RU" dirty="0"/>
              <a:t> </a:t>
            </a:r>
            <a:r>
              <a:rPr lang="ru-RU" dirty="0" err="1"/>
              <a:t>pathology</a:t>
            </a:r>
            <a:r>
              <a:rPr lang="ru-RU" dirty="0"/>
              <a:t>, </a:t>
            </a:r>
            <a:r>
              <a:rPr lang="ru-RU" dirty="0" err="1"/>
              <a:t>and</a:t>
            </a:r>
            <a:r>
              <a:rPr lang="ru-RU" dirty="0"/>
              <a:t> </a:t>
            </a:r>
            <a:r>
              <a:rPr lang="ru-RU" dirty="0" err="1"/>
              <a:t>who</a:t>
            </a:r>
            <a:r>
              <a:rPr lang="ru-RU" dirty="0"/>
              <a:t> </a:t>
            </a:r>
            <a:r>
              <a:rPr lang="ru-RU" dirty="0" err="1"/>
              <a:t>had</a:t>
            </a:r>
            <a:r>
              <a:rPr lang="ru-RU" dirty="0"/>
              <a:t> </a:t>
            </a:r>
            <a:r>
              <a:rPr lang="ru-RU" dirty="0" err="1"/>
              <a:t>incomplete</a:t>
            </a:r>
            <a:r>
              <a:rPr lang="ru-RU" dirty="0"/>
              <a:t> </a:t>
            </a:r>
            <a:r>
              <a:rPr lang="ru-RU" dirty="0" err="1"/>
              <a:t>pregnancy</a:t>
            </a:r>
            <a:r>
              <a:rPr lang="ru-RU" dirty="0"/>
              <a:t>, </a:t>
            </a:r>
            <a:r>
              <a:rPr lang="ru-RU" dirty="0" err="1"/>
              <a:t>still</a:t>
            </a:r>
            <a:r>
              <a:rPr lang="ru-RU" dirty="0"/>
              <a:t> </a:t>
            </a:r>
            <a:r>
              <a:rPr lang="ru-RU" dirty="0" err="1"/>
              <a:t>birth</a:t>
            </a:r>
            <a:r>
              <a:rPr lang="ru-RU" dirty="0"/>
              <a:t>, </a:t>
            </a:r>
            <a:r>
              <a:rPr lang="ru-RU" dirty="0" err="1"/>
              <a:t>or</a:t>
            </a:r>
            <a:r>
              <a:rPr lang="ru-RU" dirty="0"/>
              <a:t> </a:t>
            </a:r>
            <a:r>
              <a:rPr lang="ru-RU" dirty="0" err="1"/>
              <a:t>birth</a:t>
            </a:r>
            <a:r>
              <a:rPr lang="ru-RU" dirty="0"/>
              <a:t> </a:t>
            </a:r>
            <a:r>
              <a:rPr lang="ru-RU" dirty="0" err="1"/>
              <a:t>of</a:t>
            </a:r>
            <a:r>
              <a:rPr lang="ru-RU" dirty="0"/>
              <a:t> </a:t>
            </a:r>
            <a:r>
              <a:rPr lang="ru-RU" dirty="0" err="1"/>
              <a:t>children</a:t>
            </a:r>
            <a:r>
              <a:rPr lang="ru-RU" dirty="0"/>
              <a:t> </a:t>
            </a:r>
            <a:r>
              <a:rPr lang="ru-RU" dirty="0" err="1"/>
              <a:t>with</a:t>
            </a:r>
            <a:r>
              <a:rPr lang="ru-RU" dirty="0"/>
              <a:t> </a:t>
            </a:r>
            <a:r>
              <a:rPr lang="ru-RU" dirty="0" err="1"/>
              <a:t>congenital</a:t>
            </a:r>
            <a:r>
              <a:rPr lang="ru-RU" dirty="0"/>
              <a:t> </a:t>
            </a:r>
            <a:r>
              <a:rPr lang="ru-RU" dirty="0" err="1"/>
              <a:t>malformations</a:t>
            </a:r>
            <a:r>
              <a:rPr lang="ru-RU" dirty="0"/>
              <a:t> </a:t>
            </a:r>
            <a:r>
              <a:rPr lang="ru-RU" dirty="0" err="1"/>
              <a:t>and</a:t>
            </a:r>
            <a:r>
              <a:rPr lang="ru-RU" dirty="0"/>
              <a:t> </a:t>
            </a:r>
            <a:r>
              <a:rPr lang="ru-RU" dirty="0" err="1"/>
              <a:t>defects</a:t>
            </a:r>
            <a:r>
              <a:rPr lang="ru-RU" dirty="0"/>
              <a:t>, </a:t>
            </a:r>
            <a:r>
              <a:rPr lang="ru-RU" dirty="0" err="1"/>
              <a:t>or</a:t>
            </a:r>
            <a:r>
              <a:rPr lang="ru-RU" dirty="0"/>
              <a:t> </a:t>
            </a:r>
            <a:r>
              <a:rPr lang="ru-RU" dirty="0" err="1"/>
              <a:t>operative</a:t>
            </a:r>
            <a:r>
              <a:rPr lang="ru-RU" dirty="0"/>
              <a:t> </a:t>
            </a:r>
            <a:r>
              <a:rPr lang="ru-RU" dirty="0" err="1"/>
              <a:t>delivery</a:t>
            </a:r>
            <a:r>
              <a:rPr lang="ru-RU" dirty="0"/>
              <a:t> </a:t>
            </a:r>
            <a:r>
              <a:rPr lang="ru-RU" dirty="0" err="1"/>
              <a:t>should</a:t>
            </a:r>
            <a:r>
              <a:rPr lang="ru-RU" dirty="0"/>
              <a:t> </a:t>
            </a:r>
            <a:r>
              <a:rPr lang="ru-RU" dirty="0" err="1"/>
              <a:t>undergo</a:t>
            </a:r>
            <a:r>
              <a:rPr lang="ru-RU" dirty="0"/>
              <a:t> a </a:t>
            </a:r>
            <a:r>
              <a:rPr lang="ru-RU" dirty="0" err="1"/>
              <a:t>regular</a:t>
            </a:r>
            <a:r>
              <a:rPr lang="ru-RU" dirty="0"/>
              <a:t> </a:t>
            </a:r>
            <a:r>
              <a:rPr lang="ru-RU" dirty="0" err="1"/>
              <a:t>checkup</a:t>
            </a:r>
            <a:r>
              <a:rPr lang="ru-RU" dirty="0"/>
              <a:t>. </a:t>
            </a:r>
            <a:r>
              <a:rPr lang="ru-RU" dirty="0" err="1"/>
              <a:t>To</a:t>
            </a:r>
            <a:r>
              <a:rPr lang="ru-RU" dirty="0"/>
              <a:t> </a:t>
            </a:r>
            <a:r>
              <a:rPr lang="ru-RU" dirty="0" err="1"/>
              <a:t>such</a:t>
            </a:r>
            <a:r>
              <a:rPr lang="ru-RU" dirty="0"/>
              <a:t> </a:t>
            </a:r>
            <a:r>
              <a:rPr lang="ru-RU" dirty="0" err="1"/>
              <a:t>cases</a:t>
            </a:r>
            <a:r>
              <a:rPr lang="ru-RU" dirty="0"/>
              <a:t> </a:t>
            </a:r>
            <a:r>
              <a:rPr lang="ru-RU" dirty="0" err="1"/>
              <a:t>the</a:t>
            </a:r>
            <a:r>
              <a:rPr lang="ru-RU" dirty="0"/>
              <a:t> </a:t>
            </a:r>
            <a:r>
              <a:rPr lang="ru-RU" dirty="0" err="1"/>
              <a:t>following</a:t>
            </a:r>
            <a:r>
              <a:rPr lang="ru-RU" dirty="0"/>
              <a:t> </a:t>
            </a:r>
            <a:r>
              <a:rPr lang="ru-RU" dirty="0" err="1"/>
              <a:t>refer</a:t>
            </a:r>
            <a:r>
              <a:rPr lang="ru-RU" dirty="0"/>
              <a:t>:</a:t>
            </a:r>
          </a:p>
          <a:p>
            <a:r>
              <a:rPr lang="ru-RU" dirty="0" err="1"/>
              <a:t>cases</a:t>
            </a:r>
            <a:r>
              <a:rPr lang="ru-RU" dirty="0"/>
              <a:t> </a:t>
            </a:r>
            <a:r>
              <a:rPr lang="ru-RU" dirty="0" err="1"/>
              <a:t>with</a:t>
            </a:r>
            <a:r>
              <a:rPr lang="ru-RU" dirty="0"/>
              <a:t> </a:t>
            </a:r>
            <a:r>
              <a:rPr lang="ru-RU" dirty="0" err="1"/>
              <a:t>multivalvular</a:t>
            </a:r>
            <a:r>
              <a:rPr lang="ru-RU" dirty="0"/>
              <a:t> </a:t>
            </a:r>
            <a:r>
              <a:rPr lang="ru-RU" dirty="0" err="1"/>
              <a:t>mitral</a:t>
            </a:r>
            <a:r>
              <a:rPr lang="ru-RU" dirty="0"/>
              <a:t> </a:t>
            </a:r>
            <a:r>
              <a:rPr lang="ru-RU" dirty="0" err="1"/>
              <a:t>disease</a:t>
            </a:r>
            <a:r>
              <a:rPr lang="ru-RU" dirty="0"/>
              <a:t> </a:t>
            </a:r>
            <a:r>
              <a:rPr lang="ru-RU" dirty="0" err="1"/>
              <a:t>with</a:t>
            </a:r>
            <a:r>
              <a:rPr lang="ru-RU" dirty="0"/>
              <a:t> </a:t>
            </a:r>
            <a:r>
              <a:rPr lang="ru-RU" dirty="0" err="1"/>
              <a:t>stenosis</a:t>
            </a:r>
            <a:r>
              <a:rPr lang="ru-RU" dirty="0"/>
              <a:t>;</a:t>
            </a:r>
          </a:p>
          <a:p>
            <a:r>
              <a:rPr lang="ru-RU" dirty="0" err="1"/>
              <a:t>combined</a:t>
            </a:r>
            <a:r>
              <a:rPr lang="ru-RU" dirty="0"/>
              <a:t> </a:t>
            </a:r>
            <a:r>
              <a:rPr lang="ru-RU" dirty="0" err="1"/>
              <a:t>involvement</a:t>
            </a:r>
            <a:r>
              <a:rPr lang="ru-RU" dirty="0"/>
              <a:t> </a:t>
            </a:r>
            <a:r>
              <a:rPr lang="ru-RU" dirty="0" err="1"/>
              <a:t>of</a:t>
            </a:r>
            <a:r>
              <a:rPr lang="ru-RU" dirty="0"/>
              <a:t> </a:t>
            </a:r>
            <a:r>
              <a:rPr lang="ru-RU" dirty="0" err="1"/>
              <a:t>valvar</a:t>
            </a:r>
            <a:r>
              <a:rPr lang="ru-RU" dirty="0"/>
              <a:t> </a:t>
            </a:r>
            <a:r>
              <a:rPr lang="ru-RU" dirty="0" err="1"/>
              <a:t>apparatus</a:t>
            </a:r>
            <a:r>
              <a:rPr lang="ru-RU" dirty="0"/>
              <a:t> </a:t>
            </a:r>
            <a:r>
              <a:rPr lang="ru-RU" dirty="0" err="1"/>
              <a:t>of</a:t>
            </a:r>
            <a:r>
              <a:rPr lang="ru-RU" dirty="0"/>
              <a:t> </a:t>
            </a:r>
            <a:r>
              <a:rPr lang="ru-RU" dirty="0" err="1"/>
              <a:t>rheumatic</a:t>
            </a:r>
            <a:r>
              <a:rPr lang="ru-RU" dirty="0"/>
              <a:t> </a:t>
            </a:r>
            <a:r>
              <a:rPr lang="ru-RU" dirty="0" err="1"/>
              <a:t>etiology</a:t>
            </a:r>
            <a:r>
              <a:rPr lang="ru-RU" dirty="0"/>
              <a:t>;</a:t>
            </a:r>
          </a:p>
          <a:p>
            <a:r>
              <a:rPr lang="ru-RU" dirty="0" err="1"/>
              <a:t>severe</a:t>
            </a:r>
            <a:r>
              <a:rPr lang="ru-RU" dirty="0"/>
              <a:t> </a:t>
            </a:r>
            <a:r>
              <a:rPr lang="ru-RU" dirty="0" err="1"/>
              <a:t>myocardium</a:t>
            </a:r>
            <a:r>
              <a:rPr lang="ru-RU" dirty="0"/>
              <a:t> </a:t>
            </a:r>
            <a:r>
              <a:rPr lang="ru-RU" dirty="0" err="1"/>
              <a:t>diseases</a:t>
            </a:r>
            <a:r>
              <a:rPr lang="ru-RU" dirty="0"/>
              <a:t>;</a:t>
            </a:r>
          </a:p>
          <a:p>
            <a:r>
              <a:rPr lang="ru-RU" dirty="0" err="1"/>
              <a:t>women</a:t>
            </a:r>
            <a:r>
              <a:rPr lang="ru-RU" dirty="0"/>
              <a:t> </a:t>
            </a:r>
            <a:r>
              <a:rPr lang="ru-RU" dirty="0" err="1"/>
              <a:t>operated</a:t>
            </a:r>
            <a:r>
              <a:rPr lang="ru-RU" dirty="0"/>
              <a:t> </a:t>
            </a:r>
            <a:r>
              <a:rPr lang="ru-RU" dirty="0" err="1"/>
              <a:t>on</a:t>
            </a:r>
            <a:r>
              <a:rPr lang="ru-RU" dirty="0"/>
              <a:t> </a:t>
            </a:r>
            <a:r>
              <a:rPr lang="ru-RU" dirty="0" err="1"/>
              <a:t>lungs</a:t>
            </a:r>
            <a:r>
              <a:rPr lang="ru-RU" dirty="0"/>
              <a:t> </a:t>
            </a:r>
            <a:r>
              <a:rPr lang="ru-RU" dirty="0" err="1"/>
              <a:t>and</a:t>
            </a:r>
            <a:r>
              <a:rPr lang="ru-RU" dirty="0"/>
              <a:t> </a:t>
            </a:r>
            <a:r>
              <a:rPr lang="ru-RU" dirty="0" err="1"/>
              <a:t>heart</a:t>
            </a:r>
            <a:r>
              <a:rPr lang="ru-RU" dirty="0"/>
              <a:t>;</a:t>
            </a:r>
          </a:p>
          <a:p>
            <a:r>
              <a:rPr lang="ru-RU" dirty="0" err="1"/>
              <a:t>women</a:t>
            </a:r>
            <a:r>
              <a:rPr lang="ru-RU" dirty="0"/>
              <a:t> </a:t>
            </a:r>
            <a:r>
              <a:rPr lang="ru-RU" dirty="0" err="1"/>
              <a:t>suffering</a:t>
            </a:r>
            <a:r>
              <a:rPr lang="ru-RU" dirty="0"/>
              <a:t> </a:t>
            </a:r>
            <a:r>
              <a:rPr lang="ru-RU" dirty="0" err="1"/>
              <a:t>from</a:t>
            </a:r>
            <a:r>
              <a:rPr lang="ru-RU" dirty="0"/>
              <a:t> </a:t>
            </a:r>
            <a:r>
              <a:rPr lang="ru-RU" dirty="0" err="1"/>
              <a:t>hypertension</a:t>
            </a:r>
            <a:r>
              <a:rPr lang="ru-RU" dirty="0"/>
              <a:t>;</a:t>
            </a:r>
          </a:p>
          <a:p>
            <a:r>
              <a:rPr lang="ru-RU" dirty="0" err="1"/>
              <a:t>women</a:t>
            </a:r>
            <a:r>
              <a:rPr lang="ru-RU" dirty="0"/>
              <a:t> </a:t>
            </a:r>
            <a:r>
              <a:rPr lang="ru-RU" dirty="0" err="1"/>
              <a:t>with</a:t>
            </a:r>
            <a:r>
              <a:rPr lang="ru-RU" dirty="0"/>
              <a:t> </a:t>
            </a:r>
            <a:r>
              <a:rPr lang="ru-RU" dirty="0" err="1"/>
              <a:t>organic</a:t>
            </a:r>
            <a:r>
              <a:rPr lang="ru-RU" dirty="0"/>
              <a:t> </a:t>
            </a:r>
            <a:r>
              <a:rPr lang="ru-RU" dirty="0" err="1"/>
              <a:t>diseases</a:t>
            </a:r>
            <a:r>
              <a:rPr lang="ru-RU" dirty="0"/>
              <a:t> </a:t>
            </a:r>
            <a:r>
              <a:rPr lang="ru-RU" dirty="0" err="1"/>
              <a:t>of</a:t>
            </a:r>
            <a:r>
              <a:rPr lang="ru-RU" dirty="0"/>
              <a:t> </a:t>
            </a:r>
            <a:r>
              <a:rPr lang="ru-RU" dirty="0" err="1"/>
              <a:t>kidneys</a:t>
            </a:r>
            <a:r>
              <a:rPr lang="ru-RU" dirty="0"/>
              <a:t> </a:t>
            </a:r>
            <a:r>
              <a:rPr lang="ru-RU" dirty="0" err="1"/>
              <a:t>and</a:t>
            </a:r>
            <a:r>
              <a:rPr lang="ru-RU" dirty="0"/>
              <a:t> </a:t>
            </a:r>
            <a:r>
              <a:rPr lang="ru-RU" dirty="0" err="1"/>
              <a:t>those</a:t>
            </a:r>
            <a:r>
              <a:rPr lang="ru-RU" dirty="0"/>
              <a:t> </a:t>
            </a:r>
            <a:r>
              <a:rPr lang="ru-RU" dirty="0" err="1"/>
              <a:t>after</a:t>
            </a:r>
            <a:r>
              <a:rPr lang="ru-RU" dirty="0"/>
              <a:t> </a:t>
            </a:r>
            <a:r>
              <a:rPr lang="ru-RU" dirty="0" err="1"/>
              <a:t>nephrectomy</a:t>
            </a:r>
            <a:r>
              <a:rPr lang="ru-RU" dirty="0"/>
              <a:t>;</a:t>
            </a:r>
          </a:p>
          <a:p>
            <a:r>
              <a:rPr lang="ru-RU" dirty="0" err="1"/>
              <a:t>women</a:t>
            </a:r>
            <a:r>
              <a:rPr lang="ru-RU" dirty="0"/>
              <a:t> </a:t>
            </a:r>
            <a:r>
              <a:rPr lang="ru-RU" dirty="0" err="1"/>
              <a:t>with</a:t>
            </a:r>
            <a:r>
              <a:rPr lang="ru-RU" dirty="0"/>
              <a:t> </a:t>
            </a:r>
            <a:r>
              <a:rPr lang="ru-RU" dirty="0" err="1"/>
              <a:t>diabetes</a:t>
            </a:r>
            <a:r>
              <a:rPr lang="ru-RU" dirty="0"/>
              <a:t> </a:t>
            </a:r>
            <a:r>
              <a:rPr lang="ru-RU" dirty="0" err="1"/>
              <a:t>mellitus</a:t>
            </a:r>
            <a:r>
              <a:rPr lang="ru-RU" dirty="0"/>
              <a:t>;</a:t>
            </a:r>
          </a:p>
          <a:p>
            <a:r>
              <a:rPr lang="ru-RU" dirty="0" err="1"/>
              <a:t>women</a:t>
            </a:r>
            <a:r>
              <a:rPr lang="ru-RU" dirty="0"/>
              <a:t> </a:t>
            </a:r>
            <a:r>
              <a:rPr lang="ru-RU" dirty="0" err="1"/>
              <a:t>with</a:t>
            </a:r>
            <a:r>
              <a:rPr lang="ru-RU" dirty="0"/>
              <a:t> </a:t>
            </a:r>
            <a:r>
              <a:rPr lang="ru-RU" dirty="0" err="1"/>
              <a:t>habitual</a:t>
            </a:r>
            <a:r>
              <a:rPr lang="ru-RU" dirty="0"/>
              <a:t> </a:t>
            </a:r>
            <a:r>
              <a:rPr lang="ru-RU" dirty="0" err="1"/>
              <a:t>noncarrying</a:t>
            </a:r>
            <a:r>
              <a:rPr lang="ru-RU" dirty="0"/>
              <a:t> </a:t>
            </a:r>
            <a:r>
              <a:rPr lang="ru-RU" dirty="0" err="1"/>
              <a:t>of</a:t>
            </a:r>
            <a:r>
              <a:rPr lang="ru-RU" dirty="0"/>
              <a:t> </a:t>
            </a:r>
            <a:r>
              <a:rPr lang="ru-RU" dirty="0" err="1"/>
              <a:t>pregnancy</a:t>
            </a:r>
            <a:r>
              <a:rPr lang="ru-RU" dirty="0"/>
              <a:t> (</a:t>
            </a:r>
            <a:r>
              <a:rPr lang="ru-RU" dirty="0" err="1"/>
              <a:t>miscarriage</a:t>
            </a:r>
            <a:r>
              <a:rPr lang="ru-RU" dirty="0"/>
              <a:t>), </a:t>
            </a:r>
            <a:r>
              <a:rPr lang="ru-RU" dirty="0" err="1"/>
              <a:t>prematurity</a:t>
            </a:r>
            <a:r>
              <a:rPr lang="ru-RU" dirty="0"/>
              <a:t>;</a:t>
            </a:r>
          </a:p>
          <a:p>
            <a:r>
              <a:rPr lang="ru-RU" dirty="0" err="1"/>
              <a:t>women</a:t>
            </a:r>
            <a:r>
              <a:rPr lang="ru-RU" dirty="0"/>
              <a:t> </a:t>
            </a:r>
            <a:r>
              <a:rPr lang="ru-RU" dirty="0" err="1"/>
              <a:t>having</a:t>
            </a:r>
            <a:r>
              <a:rPr lang="ru-RU" dirty="0"/>
              <a:t> </a:t>
            </a:r>
            <a:r>
              <a:rPr lang="ru-RU" dirty="0" err="1"/>
              <a:t>undergone</a:t>
            </a:r>
            <a:r>
              <a:rPr lang="ru-RU" dirty="0"/>
              <a:t> </a:t>
            </a:r>
            <a:r>
              <a:rPr lang="ru-RU" dirty="0" err="1"/>
              <a:t>cesarean</a:t>
            </a:r>
            <a:r>
              <a:rPr lang="ru-RU" dirty="0"/>
              <a:t> </a:t>
            </a:r>
            <a:r>
              <a:rPr lang="ru-RU" dirty="0" err="1"/>
              <a:t>operation</a:t>
            </a:r>
            <a:r>
              <a:rPr lang="ru-RU" dirty="0"/>
              <a:t>;</a:t>
            </a:r>
          </a:p>
          <a:p>
            <a:r>
              <a:rPr lang="ru-RU" dirty="0" err="1"/>
              <a:t>patients</a:t>
            </a:r>
            <a:r>
              <a:rPr lang="ru-RU" dirty="0"/>
              <a:t> </a:t>
            </a:r>
            <a:r>
              <a:rPr lang="ru-RU" dirty="0" err="1"/>
              <a:t>with</a:t>
            </a:r>
            <a:r>
              <a:rPr lang="ru-RU" dirty="0"/>
              <a:t> </a:t>
            </a:r>
            <a:r>
              <a:rPr lang="ru-RU" dirty="0" err="1"/>
              <a:t>toxoplasmosis</a:t>
            </a:r>
            <a:r>
              <a:rPr lang="ru-RU" dirty="0"/>
              <a:t>, </a:t>
            </a:r>
            <a:r>
              <a:rPr lang="ru-RU" dirty="0" err="1"/>
              <a:t>listeriosis</a:t>
            </a:r>
            <a:r>
              <a:rPr lang="ru-RU" dirty="0"/>
              <a:t>, </a:t>
            </a:r>
            <a:r>
              <a:rPr lang="ru-RU" dirty="0" err="1"/>
              <a:t>brucellosis</a:t>
            </a:r>
            <a:r>
              <a:rPr lang="ru-RU" dirty="0"/>
              <a:t>, </a:t>
            </a:r>
            <a:r>
              <a:rPr lang="ru-RU" dirty="0" err="1"/>
              <a:t>cytomegalovirus</a:t>
            </a:r>
            <a:r>
              <a:rPr lang="ru-RU" dirty="0"/>
              <a:t> </a:t>
            </a:r>
            <a:r>
              <a:rPr lang="ru-RU" dirty="0" err="1"/>
              <a:t>and</a:t>
            </a:r>
            <a:r>
              <a:rPr lang="ru-RU" dirty="0"/>
              <a:t> </a:t>
            </a:r>
            <a:r>
              <a:rPr lang="ru-RU" dirty="0" err="1"/>
              <a:t>other</a:t>
            </a:r>
            <a:r>
              <a:rPr lang="ru-RU" dirty="0"/>
              <a:t> </a:t>
            </a:r>
            <a:r>
              <a:rPr lang="ru-RU" dirty="0" err="1"/>
              <a:t>chronic</a:t>
            </a:r>
            <a:r>
              <a:rPr lang="ru-RU" dirty="0"/>
              <a:t> </a:t>
            </a:r>
            <a:r>
              <a:rPr lang="ru-RU" dirty="0" err="1"/>
              <a:t>infections</a:t>
            </a:r>
            <a:r>
              <a:rPr lang="ru-RU" dirty="0"/>
              <a:t>;</a:t>
            </a:r>
          </a:p>
          <a:p>
            <a:endParaRPr lang="ru-RU" dirty="0"/>
          </a:p>
        </p:txBody>
      </p:sp>
    </p:spTree>
    <p:extLst>
      <p:ext uri="{BB962C8B-B14F-4D97-AF65-F5344CB8AC3E}">
        <p14:creationId xmlns:p14="http://schemas.microsoft.com/office/powerpoint/2010/main" val="149589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err="1"/>
              <a:t>The</a:t>
            </a:r>
            <a:r>
              <a:rPr lang="ru-RU" dirty="0"/>
              <a:t> </a:t>
            </a:r>
            <a:r>
              <a:rPr lang="ru-RU" dirty="0" err="1"/>
              <a:t>main</a:t>
            </a:r>
            <a:r>
              <a:rPr lang="ru-RU" dirty="0"/>
              <a:t> </a:t>
            </a:r>
            <a:r>
              <a:rPr lang="ru-RU" dirty="0" err="1"/>
              <a:t>principle</a:t>
            </a:r>
            <a:r>
              <a:rPr lang="ru-RU" dirty="0"/>
              <a:t> </a:t>
            </a:r>
            <a:r>
              <a:rPr lang="ru-RU" dirty="0" err="1"/>
              <a:t>of</a:t>
            </a:r>
            <a:r>
              <a:rPr lang="ru-RU" dirty="0"/>
              <a:t> </a:t>
            </a:r>
            <a:r>
              <a:rPr lang="ru-RU" dirty="0" err="1"/>
              <a:t>regular</a:t>
            </a:r>
            <a:r>
              <a:rPr lang="ru-RU" dirty="0"/>
              <a:t> </a:t>
            </a:r>
            <a:r>
              <a:rPr lang="ru-RU" dirty="0" err="1"/>
              <a:t>checkup</a:t>
            </a:r>
            <a:r>
              <a:rPr lang="ru-RU" dirty="0"/>
              <a:t> </a:t>
            </a:r>
            <a:r>
              <a:rPr lang="ru-RU" dirty="0" err="1"/>
              <a:t>is</a:t>
            </a:r>
            <a:r>
              <a:rPr lang="ru-RU" dirty="0"/>
              <a:t> a </a:t>
            </a:r>
            <a:r>
              <a:rPr lang="ru-RU" dirty="0" err="1"/>
              <a:t>differentiated</a:t>
            </a:r>
            <a:r>
              <a:rPr lang="ru-RU" dirty="0"/>
              <a:t> </a:t>
            </a:r>
            <a:r>
              <a:rPr lang="ru-RU" dirty="0" err="1"/>
              <a:t>medical</a:t>
            </a:r>
            <a:r>
              <a:rPr lang="ru-RU" dirty="0"/>
              <a:t> </a:t>
            </a:r>
            <a:r>
              <a:rPr lang="ru-RU" dirty="0" err="1"/>
              <a:t>treatment</a:t>
            </a:r>
            <a:r>
              <a:rPr lang="ru-RU" dirty="0"/>
              <a:t> </a:t>
            </a:r>
            <a:r>
              <a:rPr lang="ru-RU" dirty="0" err="1"/>
              <a:t>based</a:t>
            </a:r>
            <a:r>
              <a:rPr lang="ru-RU" dirty="0"/>
              <a:t> </a:t>
            </a:r>
            <a:r>
              <a:rPr lang="ru-RU" dirty="0" err="1"/>
              <a:t>on</a:t>
            </a:r>
            <a:r>
              <a:rPr lang="ru-RU" dirty="0"/>
              <a:t> </a:t>
            </a:r>
            <a:r>
              <a:rPr lang="ru-RU" dirty="0" err="1"/>
              <a:t>drawing</a:t>
            </a:r>
            <a:r>
              <a:rPr lang="ru-RU" dirty="0"/>
              <a:t> </a:t>
            </a:r>
            <a:r>
              <a:rPr lang="ru-RU" dirty="0" err="1"/>
              <a:t>up</a:t>
            </a:r>
            <a:r>
              <a:rPr lang="ru-RU" dirty="0"/>
              <a:t> a </a:t>
            </a:r>
            <a:r>
              <a:rPr lang="ru-RU" dirty="0" err="1"/>
              <a:t>plan</a:t>
            </a:r>
            <a:r>
              <a:rPr lang="ru-RU" dirty="0"/>
              <a:t> </a:t>
            </a:r>
            <a:r>
              <a:rPr lang="ru-RU" dirty="0" err="1"/>
              <a:t>of</a:t>
            </a:r>
            <a:r>
              <a:rPr lang="ru-RU" dirty="0"/>
              <a:t> </a:t>
            </a:r>
            <a:r>
              <a:rPr lang="ru-RU" dirty="0" err="1"/>
              <a:t>pregnancy</a:t>
            </a:r>
            <a:r>
              <a:rPr lang="ru-RU" dirty="0"/>
              <a:t> </a:t>
            </a:r>
            <a:r>
              <a:rPr lang="ru-RU" dirty="0" err="1"/>
              <a:t>management</a:t>
            </a:r>
            <a:r>
              <a:rPr lang="ru-RU" dirty="0"/>
              <a:t> </a:t>
            </a:r>
            <a:r>
              <a:rPr lang="ru-RU" dirty="0" err="1"/>
              <a:t>for</a:t>
            </a:r>
            <a:r>
              <a:rPr lang="ru-RU" dirty="0"/>
              <a:t> </a:t>
            </a:r>
            <a:r>
              <a:rPr lang="ru-RU" dirty="0" err="1"/>
              <a:t>each</a:t>
            </a:r>
            <a:r>
              <a:rPr lang="ru-RU" dirty="0"/>
              <a:t> </a:t>
            </a:r>
            <a:r>
              <a:rPr lang="ru-RU" dirty="0" err="1"/>
              <a:t>woman</a:t>
            </a:r>
            <a:r>
              <a:rPr lang="ru-RU" dirty="0"/>
              <a:t>. </a:t>
            </a:r>
            <a:r>
              <a:rPr lang="ru-RU" dirty="0" err="1"/>
              <a:t>Special</a:t>
            </a:r>
            <a:r>
              <a:rPr lang="ru-RU" dirty="0"/>
              <a:t> </a:t>
            </a:r>
            <a:r>
              <a:rPr lang="ru-RU" dirty="0" err="1"/>
              <a:t>attention</a:t>
            </a:r>
            <a:r>
              <a:rPr lang="ru-RU" dirty="0"/>
              <a:t> </a:t>
            </a:r>
            <a:r>
              <a:rPr lang="ru-RU" dirty="0" err="1"/>
              <a:t>should</a:t>
            </a:r>
            <a:r>
              <a:rPr lang="ru-RU" dirty="0"/>
              <a:t> </a:t>
            </a:r>
            <a:r>
              <a:rPr lang="ru-RU" dirty="0" err="1"/>
              <a:t>be</a:t>
            </a:r>
            <a:r>
              <a:rPr lang="ru-RU" dirty="0"/>
              <a:t> </a:t>
            </a:r>
            <a:r>
              <a:rPr lang="ru-RU" dirty="0" err="1"/>
              <a:t>paid</a:t>
            </a:r>
            <a:r>
              <a:rPr lang="ru-RU" dirty="0"/>
              <a:t> </a:t>
            </a:r>
            <a:r>
              <a:rPr lang="ru-RU" dirty="0" err="1"/>
              <a:t>to</a:t>
            </a:r>
            <a:r>
              <a:rPr lang="ru-RU" dirty="0"/>
              <a:t> a </a:t>
            </a:r>
            <a:r>
              <a:rPr lang="ru-RU" dirty="0" err="1"/>
              <a:t>high</a:t>
            </a:r>
            <a:r>
              <a:rPr lang="ru-RU" dirty="0"/>
              <a:t> </a:t>
            </a:r>
            <a:r>
              <a:rPr lang="ru-RU" dirty="0" err="1"/>
              <a:t>risk</a:t>
            </a:r>
            <a:r>
              <a:rPr lang="ru-RU" dirty="0"/>
              <a:t> </a:t>
            </a:r>
            <a:r>
              <a:rPr lang="ru-RU" dirty="0" err="1"/>
              <a:t>group</a:t>
            </a:r>
            <a:r>
              <a:rPr lang="ru-RU" dirty="0"/>
              <a:t> </a:t>
            </a:r>
            <a:r>
              <a:rPr lang="ru-RU" dirty="0" err="1"/>
              <a:t>of</a:t>
            </a:r>
            <a:r>
              <a:rPr lang="ru-RU" dirty="0"/>
              <a:t> </a:t>
            </a:r>
            <a:r>
              <a:rPr lang="ru-RU" dirty="0" err="1"/>
              <a:t>women</a:t>
            </a:r>
            <a:r>
              <a:rPr lang="ru-RU" dirty="0"/>
              <a:t>. </a:t>
            </a:r>
            <a:r>
              <a:rPr lang="ru-RU" dirty="0" err="1"/>
              <a:t>All</a:t>
            </a:r>
            <a:r>
              <a:rPr lang="ru-RU" dirty="0"/>
              <a:t> </a:t>
            </a:r>
            <a:r>
              <a:rPr lang="ru-RU" dirty="0" err="1"/>
              <a:t>women</a:t>
            </a:r>
            <a:r>
              <a:rPr lang="ru-RU" dirty="0"/>
              <a:t> </a:t>
            </a:r>
            <a:r>
              <a:rPr lang="ru-RU" dirty="0" err="1"/>
              <a:t>registered</a:t>
            </a:r>
            <a:r>
              <a:rPr lang="ru-RU" dirty="0"/>
              <a:t> </a:t>
            </a:r>
            <a:r>
              <a:rPr lang="ru-RU" dirty="0" err="1"/>
              <a:t>in</a:t>
            </a:r>
            <a:r>
              <a:rPr lang="ru-RU" dirty="0"/>
              <a:t> </a:t>
            </a:r>
            <a:r>
              <a:rPr lang="ru-RU" dirty="0" err="1"/>
              <a:t>the</a:t>
            </a:r>
            <a:r>
              <a:rPr lang="ru-RU" dirty="0"/>
              <a:t> </a:t>
            </a:r>
            <a:r>
              <a:rPr lang="ru-RU" dirty="0" err="1"/>
              <a:t>maternity</a:t>
            </a:r>
            <a:r>
              <a:rPr lang="ru-RU" dirty="0"/>
              <a:t> </a:t>
            </a:r>
            <a:r>
              <a:rPr lang="ru-RU" dirty="0" err="1"/>
              <a:t>welfare</a:t>
            </a:r>
            <a:r>
              <a:rPr lang="ru-RU" dirty="0"/>
              <a:t> </a:t>
            </a:r>
            <a:r>
              <a:rPr lang="ru-RU" dirty="0" err="1"/>
              <a:t>clinic</a:t>
            </a:r>
            <a:r>
              <a:rPr lang="ru-RU" dirty="0"/>
              <a:t> </a:t>
            </a:r>
            <a:r>
              <a:rPr lang="ru-RU" dirty="0" err="1"/>
              <a:t>should</a:t>
            </a:r>
            <a:r>
              <a:rPr lang="ru-RU" dirty="0"/>
              <a:t> </a:t>
            </a:r>
            <a:r>
              <a:rPr lang="ru-RU" dirty="0" err="1"/>
              <a:t>be</a:t>
            </a:r>
            <a:r>
              <a:rPr lang="ru-RU" dirty="0"/>
              <a:t> </a:t>
            </a:r>
            <a:r>
              <a:rPr lang="ru-RU" dirty="0" err="1"/>
              <a:t>regularly</a:t>
            </a:r>
            <a:r>
              <a:rPr lang="ru-RU" dirty="0"/>
              <a:t> </a:t>
            </a:r>
            <a:r>
              <a:rPr lang="ru-RU" dirty="0" err="1"/>
              <a:t>checked</a:t>
            </a:r>
            <a:r>
              <a:rPr lang="ru-RU" dirty="0"/>
              <a:t> </a:t>
            </a:r>
            <a:r>
              <a:rPr lang="ru-RU" dirty="0" err="1"/>
              <a:t>up</a:t>
            </a:r>
            <a:r>
              <a:rPr lang="ru-RU" dirty="0"/>
              <a:t>. </a:t>
            </a:r>
            <a:r>
              <a:rPr lang="ru-RU" dirty="0" err="1"/>
              <a:t>In</a:t>
            </a:r>
            <a:r>
              <a:rPr lang="ru-RU" dirty="0"/>
              <a:t> </a:t>
            </a:r>
            <a:r>
              <a:rPr lang="ru-RU" dirty="0" err="1"/>
              <a:t>order</a:t>
            </a:r>
            <a:r>
              <a:rPr lang="ru-RU" dirty="0"/>
              <a:t> </a:t>
            </a:r>
            <a:r>
              <a:rPr lang="ru-RU" dirty="0" err="1"/>
              <a:t>to</a:t>
            </a:r>
            <a:r>
              <a:rPr lang="ru-RU" dirty="0"/>
              <a:t> </a:t>
            </a:r>
            <a:r>
              <a:rPr lang="ru-RU" dirty="0" err="1"/>
              <a:t>make</a:t>
            </a:r>
            <a:r>
              <a:rPr lang="ru-RU" dirty="0"/>
              <a:t> </a:t>
            </a:r>
            <a:r>
              <a:rPr lang="ru-RU" dirty="0" err="1"/>
              <a:t>examination</a:t>
            </a:r>
            <a:r>
              <a:rPr lang="ru-RU" dirty="0"/>
              <a:t> </a:t>
            </a:r>
            <a:r>
              <a:rPr lang="ru-RU" dirty="0" err="1"/>
              <a:t>of</a:t>
            </a:r>
            <a:r>
              <a:rPr lang="ru-RU" dirty="0"/>
              <a:t> a </a:t>
            </a:r>
            <a:r>
              <a:rPr lang="ru-RU" dirty="0" err="1"/>
              <a:t>pregnant</a:t>
            </a:r>
            <a:r>
              <a:rPr lang="ru-RU" dirty="0"/>
              <a:t> </a:t>
            </a:r>
            <a:r>
              <a:rPr lang="ru-RU" dirty="0" err="1"/>
              <a:t>woman</a:t>
            </a:r>
            <a:r>
              <a:rPr lang="ru-RU" dirty="0"/>
              <a:t> </a:t>
            </a:r>
            <a:r>
              <a:rPr lang="ru-RU" dirty="0" err="1"/>
              <a:t>who</a:t>
            </a:r>
            <a:r>
              <a:rPr lang="ru-RU" dirty="0"/>
              <a:t> </a:t>
            </a:r>
            <a:r>
              <a:rPr lang="ru-RU" dirty="0" err="1"/>
              <a:t>hasn’t</a:t>
            </a:r>
            <a:r>
              <a:rPr lang="ru-RU" dirty="0"/>
              <a:t> </a:t>
            </a:r>
            <a:r>
              <a:rPr lang="ru-RU" dirty="0" err="1"/>
              <a:t>come</a:t>
            </a:r>
            <a:r>
              <a:rPr lang="ru-RU" dirty="0"/>
              <a:t> </a:t>
            </a:r>
            <a:r>
              <a:rPr lang="ru-RU" dirty="0" err="1"/>
              <a:t>to</a:t>
            </a:r>
            <a:r>
              <a:rPr lang="ru-RU" dirty="0"/>
              <a:t> a </a:t>
            </a:r>
            <a:r>
              <a:rPr lang="ru-RU" dirty="0" err="1"/>
              <a:t>planned</a:t>
            </a:r>
            <a:r>
              <a:rPr lang="ru-RU" dirty="0"/>
              <a:t> </a:t>
            </a:r>
            <a:r>
              <a:rPr lang="ru-RU" dirty="0" err="1"/>
              <a:t>examination</a:t>
            </a:r>
            <a:r>
              <a:rPr lang="ru-RU" dirty="0"/>
              <a:t> </a:t>
            </a:r>
            <a:r>
              <a:rPr lang="ru-RU" dirty="0" err="1"/>
              <a:t>an</a:t>
            </a:r>
            <a:r>
              <a:rPr lang="ru-RU" dirty="0"/>
              <a:t> </a:t>
            </a:r>
            <a:r>
              <a:rPr lang="ru-RU" dirty="0" err="1"/>
              <a:t>obstetrician</a:t>
            </a:r>
            <a:r>
              <a:rPr lang="ru-RU" dirty="0"/>
              <a:t> </a:t>
            </a:r>
            <a:r>
              <a:rPr lang="ru-RU" dirty="0" err="1"/>
              <a:t>nursing</a:t>
            </a:r>
            <a:r>
              <a:rPr lang="ru-RU" dirty="0"/>
              <a:t> </a:t>
            </a:r>
            <a:r>
              <a:rPr lang="ru-RU" dirty="0" err="1"/>
              <a:t>visit</a:t>
            </a:r>
            <a:r>
              <a:rPr lang="ru-RU" dirty="0"/>
              <a:t> </a:t>
            </a:r>
            <a:r>
              <a:rPr lang="ru-RU" dirty="0" err="1"/>
              <a:t>is</a:t>
            </a:r>
            <a:r>
              <a:rPr lang="ru-RU" dirty="0"/>
              <a:t> </a:t>
            </a:r>
            <a:r>
              <a:rPr lang="ru-RU" dirty="0" err="1"/>
              <a:t>made</a:t>
            </a:r>
            <a:r>
              <a:rPr lang="ru-RU" dirty="0"/>
              <a:t>. </a:t>
            </a:r>
            <a:r>
              <a:rPr lang="ru-RU" dirty="0" err="1"/>
              <a:t>During</a:t>
            </a:r>
            <a:r>
              <a:rPr lang="ru-RU" dirty="0"/>
              <a:t> </a:t>
            </a:r>
            <a:r>
              <a:rPr lang="ru-RU" dirty="0" err="1"/>
              <a:t>the</a:t>
            </a:r>
            <a:r>
              <a:rPr lang="ru-RU" dirty="0"/>
              <a:t> </a:t>
            </a:r>
            <a:r>
              <a:rPr lang="ru-RU" dirty="0" err="1"/>
              <a:t>visit</a:t>
            </a:r>
            <a:r>
              <a:rPr lang="ru-RU" dirty="0"/>
              <a:t> </a:t>
            </a:r>
            <a:r>
              <a:rPr lang="ru-RU" dirty="0" err="1"/>
              <a:t>an</a:t>
            </a:r>
            <a:r>
              <a:rPr lang="ru-RU" dirty="0"/>
              <a:t> </a:t>
            </a:r>
            <a:r>
              <a:rPr lang="ru-RU" dirty="0" err="1"/>
              <a:t>obstetrician</a:t>
            </a:r>
            <a:r>
              <a:rPr lang="ru-RU" dirty="0"/>
              <a:t> </a:t>
            </a:r>
            <a:r>
              <a:rPr lang="ru-RU" dirty="0" err="1"/>
              <a:t>studies</a:t>
            </a:r>
            <a:r>
              <a:rPr lang="ru-RU" dirty="0"/>
              <a:t> </a:t>
            </a:r>
            <a:r>
              <a:rPr lang="ru-RU" dirty="0" err="1"/>
              <a:t>the</a:t>
            </a:r>
            <a:r>
              <a:rPr lang="ru-RU" dirty="0"/>
              <a:t> </a:t>
            </a:r>
            <a:r>
              <a:rPr lang="ru-RU" dirty="0" err="1"/>
              <a:t>condition</a:t>
            </a:r>
            <a:r>
              <a:rPr lang="ru-RU" dirty="0"/>
              <a:t> </a:t>
            </a:r>
            <a:r>
              <a:rPr lang="ru-RU" dirty="0" err="1"/>
              <a:t>of</a:t>
            </a:r>
            <a:r>
              <a:rPr lang="ru-RU" dirty="0"/>
              <a:t> </a:t>
            </a:r>
            <a:r>
              <a:rPr lang="ru-RU" dirty="0" err="1"/>
              <a:t>patient’s</a:t>
            </a:r>
            <a:r>
              <a:rPr lang="ru-RU" dirty="0"/>
              <a:t> </a:t>
            </a:r>
            <a:r>
              <a:rPr lang="ru-RU" dirty="0" err="1"/>
              <a:t>health</a:t>
            </a:r>
            <a:r>
              <a:rPr lang="ru-RU" dirty="0"/>
              <a:t>, </a:t>
            </a:r>
            <a:r>
              <a:rPr lang="ru-RU" dirty="0" err="1"/>
              <a:t>checks</a:t>
            </a:r>
            <a:r>
              <a:rPr lang="ru-RU" dirty="0"/>
              <a:t> </a:t>
            </a:r>
            <a:r>
              <a:rPr lang="ru-RU" dirty="0" err="1"/>
              <a:t>how</a:t>
            </a:r>
            <a:r>
              <a:rPr lang="ru-RU" dirty="0"/>
              <a:t> </a:t>
            </a:r>
            <a:r>
              <a:rPr lang="ru-RU" dirty="0" err="1"/>
              <a:t>the</a:t>
            </a:r>
            <a:r>
              <a:rPr lang="ru-RU" dirty="0"/>
              <a:t> </a:t>
            </a:r>
            <a:r>
              <a:rPr lang="ru-RU" dirty="0" err="1"/>
              <a:t>woman</a:t>
            </a:r>
            <a:r>
              <a:rPr lang="ru-RU" dirty="0"/>
              <a:t> </a:t>
            </a:r>
            <a:r>
              <a:rPr lang="ru-RU" dirty="0" err="1"/>
              <a:t>follows</a:t>
            </a:r>
            <a:r>
              <a:rPr lang="ru-RU" dirty="0"/>
              <a:t> </a:t>
            </a:r>
            <a:r>
              <a:rPr lang="ru-RU" dirty="0" err="1"/>
              <a:t>the</a:t>
            </a:r>
            <a:r>
              <a:rPr lang="ru-RU" dirty="0"/>
              <a:t> </a:t>
            </a:r>
            <a:r>
              <a:rPr lang="ru-RU" dirty="0" err="1"/>
              <a:t>doctor’s</a:t>
            </a:r>
            <a:r>
              <a:rPr lang="ru-RU" dirty="0"/>
              <a:t> </a:t>
            </a:r>
            <a:r>
              <a:rPr lang="ru-RU" dirty="0" err="1"/>
              <a:t>recommendations</a:t>
            </a:r>
            <a:r>
              <a:rPr lang="ru-RU" dirty="0"/>
              <a:t>, </a:t>
            </a:r>
            <a:r>
              <a:rPr lang="ru-RU" dirty="0" err="1"/>
              <a:t>reveals</a:t>
            </a:r>
            <a:r>
              <a:rPr lang="ru-RU" dirty="0"/>
              <a:t> </a:t>
            </a:r>
            <a:r>
              <a:rPr lang="ru-RU" dirty="0" err="1"/>
              <a:t>the</a:t>
            </a:r>
            <a:r>
              <a:rPr lang="ru-RU" dirty="0"/>
              <a:t> </a:t>
            </a:r>
            <a:r>
              <a:rPr lang="ru-RU" dirty="0" err="1"/>
              <a:t>living</a:t>
            </a:r>
            <a:r>
              <a:rPr lang="ru-RU" dirty="0"/>
              <a:t> </a:t>
            </a:r>
            <a:r>
              <a:rPr lang="ru-RU" dirty="0" err="1"/>
              <a:t>conditions</a:t>
            </a:r>
            <a:r>
              <a:rPr lang="ru-RU" dirty="0"/>
              <a:t> </a:t>
            </a:r>
            <a:r>
              <a:rPr lang="ru-RU" dirty="0" err="1"/>
              <a:t>of</a:t>
            </a:r>
            <a:r>
              <a:rPr lang="ru-RU" dirty="0"/>
              <a:t> </a:t>
            </a:r>
            <a:r>
              <a:rPr lang="ru-RU" dirty="0" err="1"/>
              <a:t>the</a:t>
            </a:r>
            <a:r>
              <a:rPr lang="ru-RU" dirty="0"/>
              <a:t> </a:t>
            </a:r>
            <a:r>
              <a:rPr lang="ru-RU" dirty="0" err="1"/>
              <a:t>patient</a:t>
            </a:r>
            <a:r>
              <a:rPr lang="ru-RU" dirty="0"/>
              <a:t>, </a:t>
            </a:r>
            <a:r>
              <a:rPr lang="ru-RU" dirty="0" err="1"/>
              <a:t>persuades</a:t>
            </a:r>
            <a:r>
              <a:rPr lang="ru-RU" dirty="0"/>
              <a:t> </a:t>
            </a:r>
            <a:r>
              <a:rPr lang="ru-RU" dirty="0" err="1"/>
              <a:t>the</a:t>
            </a:r>
            <a:r>
              <a:rPr lang="ru-RU" dirty="0"/>
              <a:t> </a:t>
            </a:r>
            <a:r>
              <a:rPr lang="ru-RU" dirty="0" err="1"/>
              <a:t>woman</a:t>
            </a:r>
            <a:r>
              <a:rPr lang="ru-RU" dirty="0"/>
              <a:t> </a:t>
            </a:r>
            <a:r>
              <a:rPr lang="ru-RU" dirty="0" err="1"/>
              <a:t>of</a:t>
            </a:r>
            <a:r>
              <a:rPr lang="ru-RU" dirty="0"/>
              <a:t> </a:t>
            </a:r>
            <a:r>
              <a:rPr lang="ru-RU" dirty="0" err="1"/>
              <a:t>necessity</a:t>
            </a:r>
            <a:r>
              <a:rPr lang="ru-RU" dirty="0"/>
              <a:t> </a:t>
            </a:r>
            <a:r>
              <a:rPr lang="ru-RU" dirty="0" err="1"/>
              <a:t>of</a:t>
            </a:r>
            <a:r>
              <a:rPr lang="ru-RU" dirty="0"/>
              <a:t> </a:t>
            </a:r>
            <a:r>
              <a:rPr lang="ru-RU" dirty="0" err="1"/>
              <a:t>attending</a:t>
            </a:r>
            <a:r>
              <a:rPr lang="ru-RU" dirty="0"/>
              <a:t> a </a:t>
            </a:r>
            <a:r>
              <a:rPr lang="ru-RU" dirty="0" err="1"/>
              <a:t>doctor</a:t>
            </a:r>
            <a:r>
              <a:rPr lang="ru-RU" dirty="0"/>
              <a:t>, </a:t>
            </a:r>
            <a:r>
              <a:rPr lang="ru-RU" dirty="0" err="1"/>
              <a:t>and</a:t>
            </a:r>
            <a:r>
              <a:rPr lang="ru-RU" dirty="0"/>
              <a:t> </a:t>
            </a:r>
            <a:r>
              <a:rPr lang="ru-RU" dirty="0" err="1"/>
              <a:t>makes</a:t>
            </a:r>
            <a:r>
              <a:rPr lang="ru-RU" dirty="0"/>
              <a:t> </a:t>
            </a:r>
            <a:r>
              <a:rPr lang="ru-RU" dirty="0" err="1"/>
              <a:t>some</a:t>
            </a:r>
            <a:r>
              <a:rPr lang="ru-RU" dirty="0"/>
              <a:t> </a:t>
            </a:r>
            <a:r>
              <a:rPr lang="ru-RU" dirty="0" err="1"/>
              <a:t>laboratory</a:t>
            </a:r>
            <a:r>
              <a:rPr lang="ru-RU" dirty="0"/>
              <a:t> </a:t>
            </a:r>
            <a:r>
              <a:rPr lang="ru-RU" dirty="0" err="1"/>
              <a:t>and</a:t>
            </a:r>
            <a:r>
              <a:rPr lang="ru-RU" dirty="0"/>
              <a:t> </a:t>
            </a:r>
            <a:r>
              <a:rPr lang="ru-RU" dirty="0" err="1"/>
              <a:t>other</a:t>
            </a:r>
            <a:r>
              <a:rPr lang="ru-RU" dirty="0"/>
              <a:t> </a:t>
            </a:r>
            <a:r>
              <a:rPr lang="ru-RU" dirty="0" err="1"/>
              <a:t>investigations</a:t>
            </a:r>
            <a:r>
              <a:rPr lang="ru-RU" dirty="0"/>
              <a:t>. </a:t>
            </a:r>
            <a:r>
              <a:rPr lang="ru-RU" dirty="0" err="1"/>
              <a:t>An</a:t>
            </a:r>
            <a:r>
              <a:rPr lang="ru-RU" dirty="0"/>
              <a:t> </a:t>
            </a:r>
            <a:r>
              <a:rPr lang="ru-RU" dirty="0" err="1"/>
              <a:t>obstetrician</a:t>
            </a:r>
            <a:r>
              <a:rPr lang="ru-RU" dirty="0"/>
              <a:t> </a:t>
            </a:r>
            <a:r>
              <a:rPr lang="ru-RU" dirty="0" err="1"/>
              <a:t>also</a:t>
            </a:r>
            <a:r>
              <a:rPr lang="ru-RU" dirty="0"/>
              <a:t> </a:t>
            </a:r>
            <a:r>
              <a:rPr lang="ru-RU" dirty="0" err="1"/>
              <a:t>carries</a:t>
            </a:r>
            <a:r>
              <a:rPr lang="ru-RU" dirty="0"/>
              <a:t> </a:t>
            </a:r>
            <a:r>
              <a:rPr lang="ru-RU" dirty="0" err="1"/>
              <a:t>out</a:t>
            </a:r>
            <a:r>
              <a:rPr lang="ru-RU" dirty="0"/>
              <a:t> a </a:t>
            </a:r>
            <a:r>
              <a:rPr lang="ru-RU" dirty="0" err="1"/>
              <a:t>medical-diagnostic</a:t>
            </a:r>
            <a:r>
              <a:rPr lang="ru-RU" dirty="0"/>
              <a:t> </a:t>
            </a:r>
            <a:r>
              <a:rPr lang="ru-RU" dirty="0" err="1"/>
              <a:t>work</a:t>
            </a:r>
            <a:r>
              <a:rPr lang="ru-RU" dirty="0"/>
              <a:t> (</a:t>
            </a:r>
            <a:r>
              <a:rPr lang="ru-RU" dirty="0" err="1"/>
              <a:t>measuring</a:t>
            </a:r>
            <a:r>
              <a:rPr lang="ru-RU" dirty="0"/>
              <a:t> </a:t>
            </a:r>
            <a:r>
              <a:rPr lang="ru-RU" dirty="0" err="1"/>
              <a:t>blood</a:t>
            </a:r>
            <a:r>
              <a:rPr lang="ru-RU" dirty="0"/>
              <a:t> </a:t>
            </a:r>
            <a:r>
              <a:rPr lang="ru-RU" dirty="0" err="1"/>
              <a:t>pressure</a:t>
            </a:r>
            <a:r>
              <a:rPr lang="ru-RU" dirty="0"/>
              <a:t> </a:t>
            </a:r>
            <a:r>
              <a:rPr lang="ru-RU" dirty="0" err="1"/>
              <a:t>and</a:t>
            </a:r>
            <a:r>
              <a:rPr lang="ru-RU" dirty="0"/>
              <a:t> </a:t>
            </a:r>
            <a:r>
              <a:rPr lang="ru-RU" dirty="0" err="1"/>
              <a:t>pulse</a:t>
            </a:r>
            <a:r>
              <a:rPr lang="ru-RU" dirty="0"/>
              <a:t>, </a:t>
            </a:r>
            <a:r>
              <a:rPr lang="ru-RU" dirty="0" err="1"/>
              <a:t>auscultation</a:t>
            </a:r>
            <a:r>
              <a:rPr lang="ru-RU" dirty="0"/>
              <a:t> </a:t>
            </a:r>
            <a:r>
              <a:rPr lang="ru-RU" dirty="0" err="1"/>
              <a:t>and</a:t>
            </a:r>
            <a:r>
              <a:rPr lang="ru-RU" dirty="0"/>
              <a:t> </a:t>
            </a:r>
            <a:r>
              <a:rPr lang="ru-RU" dirty="0" err="1"/>
              <a:t>estimation</a:t>
            </a:r>
            <a:r>
              <a:rPr lang="ru-RU" dirty="0"/>
              <a:t> </a:t>
            </a:r>
            <a:r>
              <a:rPr lang="ru-RU" dirty="0" err="1"/>
              <a:t>of</a:t>
            </a:r>
            <a:r>
              <a:rPr lang="ru-RU" dirty="0"/>
              <a:t> </a:t>
            </a:r>
            <a:r>
              <a:rPr lang="ru-RU" dirty="0" err="1"/>
              <a:t>fetal</a:t>
            </a:r>
            <a:r>
              <a:rPr lang="ru-RU" dirty="0"/>
              <a:t> </a:t>
            </a:r>
            <a:r>
              <a:rPr lang="ru-RU" dirty="0" err="1"/>
              <a:t>heartbeat</a:t>
            </a:r>
            <a:r>
              <a:rPr lang="ru-RU" dirty="0"/>
              <a:t>).</a:t>
            </a:r>
          </a:p>
          <a:p>
            <a:endParaRPr lang="ru-RU" dirty="0"/>
          </a:p>
        </p:txBody>
      </p:sp>
    </p:spTree>
    <p:extLst>
      <p:ext uri="{BB962C8B-B14F-4D97-AF65-F5344CB8AC3E}">
        <p14:creationId xmlns:p14="http://schemas.microsoft.com/office/powerpoint/2010/main" val="1303743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ru-RU" dirty="0" err="1"/>
              <a:t>In-patient</a:t>
            </a:r>
            <a:r>
              <a:rPr lang="ru-RU" dirty="0"/>
              <a:t> </a:t>
            </a:r>
            <a:r>
              <a:rPr lang="ru-RU" dirty="0" err="1"/>
              <a:t>obstetric</a:t>
            </a:r>
            <a:r>
              <a:rPr lang="ru-RU" dirty="0"/>
              <a:t> </a:t>
            </a:r>
            <a:r>
              <a:rPr lang="ru-RU" dirty="0" err="1"/>
              <a:t>care</a:t>
            </a:r>
            <a:r>
              <a:rPr lang="ru-RU" dirty="0"/>
              <a:t> </a:t>
            </a:r>
            <a:r>
              <a:rPr lang="ru-RU" dirty="0" err="1"/>
              <a:t>for</a:t>
            </a:r>
            <a:r>
              <a:rPr lang="ru-RU" dirty="0"/>
              <a:t> </a:t>
            </a:r>
            <a:r>
              <a:rPr lang="ru-RU" dirty="0" err="1"/>
              <a:t>city</a:t>
            </a:r>
            <a:r>
              <a:rPr lang="ru-RU" dirty="0"/>
              <a:t> </a:t>
            </a:r>
            <a:r>
              <a:rPr lang="ru-RU" dirty="0" err="1"/>
              <a:t>population</a:t>
            </a:r>
            <a:r>
              <a:rPr lang="ru-RU" dirty="0"/>
              <a:t> </a:t>
            </a:r>
            <a:r>
              <a:rPr lang="ru-RU" dirty="0" err="1"/>
              <a:t>is</a:t>
            </a:r>
            <a:r>
              <a:rPr lang="ru-RU" dirty="0"/>
              <a:t> </a:t>
            </a:r>
            <a:r>
              <a:rPr lang="ru-RU" dirty="0" err="1"/>
              <a:t>provided</a:t>
            </a:r>
            <a:r>
              <a:rPr lang="ru-RU" dirty="0"/>
              <a:t> </a:t>
            </a:r>
            <a:r>
              <a:rPr lang="ru-RU" dirty="0" err="1"/>
              <a:t>in</a:t>
            </a:r>
            <a:r>
              <a:rPr lang="ru-RU" dirty="0"/>
              <a:t> </a:t>
            </a:r>
            <a:r>
              <a:rPr lang="ru-RU" dirty="0" err="1"/>
              <a:t>independent</a:t>
            </a:r>
            <a:r>
              <a:rPr lang="ru-RU" dirty="0"/>
              <a:t> </a:t>
            </a:r>
            <a:r>
              <a:rPr lang="ru-RU" dirty="0" err="1"/>
              <a:t>maternity</a:t>
            </a:r>
            <a:r>
              <a:rPr lang="ru-RU" dirty="0"/>
              <a:t> </a:t>
            </a:r>
            <a:r>
              <a:rPr lang="ru-RU" dirty="0" err="1"/>
              <a:t>hospital</a:t>
            </a:r>
            <a:r>
              <a:rPr lang="ru-RU" dirty="0"/>
              <a:t> </a:t>
            </a:r>
            <a:r>
              <a:rPr lang="ru-RU" dirty="0" err="1"/>
              <a:t>and</a:t>
            </a:r>
            <a:r>
              <a:rPr lang="ru-RU" dirty="0"/>
              <a:t> </a:t>
            </a:r>
            <a:r>
              <a:rPr lang="ru-RU" dirty="0" err="1"/>
              <a:t>obstetric</a:t>
            </a:r>
            <a:r>
              <a:rPr lang="ru-RU" dirty="0"/>
              <a:t> </a:t>
            </a:r>
            <a:r>
              <a:rPr lang="ru-RU" dirty="0" err="1"/>
              <a:t>departments</a:t>
            </a:r>
            <a:r>
              <a:rPr lang="ru-RU" dirty="0"/>
              <a:t> </a:t>
            </a:r>
            <a:r>
              <a:rPr lang="ru-RU" dirty="0" err="1"/>
              <a:t>which</a:t>
            </a:r>
            <a:r>
              <a:rPr lang="ru-RU" dirty="0"/>
              <a:t> </a:t>
            </a:r>
            <a:r>
              <a:rPr lang="ru-RU" dirty="0" err="1"/>
              <a:t>are</a:t>
            </a:r>
            <a:r>
              <a:rPr lang="ru-RU" dirty="0"/>
              <a:t> </a:t>
            </a:r>
            <a:r>
              <a:rPr lang="ru-RU" dirty="0" err="1"/>
              <a:t>included</a:t>
            </a:r>
            <a:r>
              <a:rPr lang="ru-RU" dirty="0"/>
              <a:t> </a:t>
            </a:r>
            <a:r>
              <a:rPr lang="ru-RU" dirty="0" err="1"/>
              <a:t>into</a:t>
            </a:r>
            <a:r>
              <a:rPr lang="ru-RU" dirty="0"/>
              <a:t> </a:t>
            </a:r>
            <a:r>
              <a:rPr lang="ru-RU" dirty="0" err="1"/>
              <a:t>multitype</a:t>
            </a:r>
            <a:r>
              <a:rPr lang="ru-RU" dirty="0"/>
              <a:t> </a:t>
            </a:r>
            <a:r>
              <a:rPr lang="ru-RU" dirty="0" err="1"/>
              <a:t>hospitals</a:t>
            </a:r>
            <a:r>
              <a:rPr lang="ru-RU" dirty="0"/>
              <a:t>, </a:t>
            </a:r>
            <a:r>
              <a:rPr lang="ru-RU" dirty="0" err="1"/>
              <a:t>or</a:t>
            </a:r>
            <a:r>
              <a:rPr lang="ru-RU" dirty="0"/>
              <a:t> </a:t>
            </a:r>
            <a:r>
              <a:rPr lang="ru-RU" dirty="0" err="1"/>
              <a:t>medical</a:t>
            </a:r>
            <a:r>
              <a:rPr lang="ru-RU" dirty="0"/>
              <a:t> </a:t>
            </a:r>
            <a:r>
              <a:rPr lang="ru-RU" dirty="0" err="1"/>
              <a:t>sanitary</a:t>
            </a:r>
            <a:r>
              <a:rPr lang="ru-RU" dirty="0"/>
              <a:t> </a:t>
            </a:r>
            <a:r>
              <a:rPr lang="ru-RU" dirty="0" err="1" smtClean="0"/>
              <a:t>units</a:t>
            </a:r>
            <a:endParaRPr lang="en-US" dirty="0" smtClean="0"/>
          </a:p>
          <a:p>
            <a:r>
              <a:rPr lang="ru-RU" dirty="0" err="1"/>
              <a:t>Hospitalization</a:t>
            </a:r>
            <a:r>
              <a:rPr lang="ru-RU" dirty="0"/>
              <a:t> </a:t>
            </a:r>
            <a:r>
              <a:rPr lang="ru-RU" dirty="0" err="1"/>
              <a:t>of</a:t>
            </a:r>
            <a:r>
              <a:rPr lang="ru-RU" dirty="0"/>
              <a:t> a </a:t>
            </a:r>
            <a:r>
              <a:rPr lang="ru-RU" dirty="0" err="1"/>
              <a:t>pregnant</a:t>
            </a:r>
            <a:r>
              <a:rPr lang="ru-RU" dirty="0"/>
              <a:t> </a:t>
            </a:r>
            <a:r>
              <a:rPr lang="ru-RU" dirty="0" err="1"/>
              <a:t>to</a:t>
            </a:r>
            <a:r>
              <a:rPr lang="ru-RU" dirty="0"/>
              <a:t> </a:t>
            </a:r>
            <a:r>
              <a:rPr lang="ru-RU" dirty="0" err="1"/>
              <a:t>the</a:t>
            </a:r>
            <a:r>
              <a:rPr lang="ru-RU" dirty="0"/>
              <a:t> </a:t>
            </a:r>
            <a:r>
              <a:rPr lang="ru-RU" dirty="0" err="1"/>
              <a:t>in-patient</a:t>
            </a:r>
            <a:r>
              <a:rPr lang="ru-RU" dirty="0"/>
              <a:t> </a:t>
            </a:r>
            <a:r>
              <a:rPr lang="ru-RU" dirty="0" err="1"/>
              <a:t>hospital</a:t>
            </a:r>
            <a:r>
              <a:rPr lang="ru-RU" dirty="0"/>
              <a:t> </a:t>
            </a:r>
            <a:r>
              <a:rPr lang="ru-RU" dirty="0" err="1"/>
              <a:t>is</a:t>
            </a:r>
            <a:r>
              <a:rPr lang="ru-RU" dirty="0"/>
              <a:t> </a:t>
            </a:r>
            <a:r>
              <a:rPr lang="ru-RU" dirty="0" err="1"/>
              <a:t>made</a:t>
            </a:r>
            <a:r>
              <a:rPr lang="ru-RU" dirty="0"/>
              <a:t> </a:t>
            </a:r>
            <a:r>
              <a:rPr lang="ru-RU" dirty="0" err="1"/>
              <a:t>according</a:t>
            </a:r>
            <a:r>
              <a:rPr lang="ru-RU" dirty="0"/>
              <a:t> </a:t>
            </a:r>
            <a:r>
              <a:rPr lang="ru-RU" dirty="0" err="1"/>
              <a:t>to</a:t>
            </a:r>
            <a:r>
              <a:rPr lang="ru-RU" dirty="0"/>
              <a:t> </a:t>
            </a:r>
            <a:r>
              <a:rPr lang="ru-RU" dirty="0" err="1"/>
              <a:t>the</a:t>
            </a:r>
            <a:r>
              <a:rPr lang="ru-RU" dirty="0"/>
              <a:t> </a:t>
            </a:r>
            <a:r>
              <a:rPr lang="ru-RU" dirty="0" err="1"/>
              <a:t>direction</a:t>
            </a:r>
            <a:r>
              <a:rPr lang="ru-RU" dirty="0"/>
              <a:t> </a:t>
            </a:r>
            <a:r>
              <a:rPr lang="ru-RU" dirty="0" err="1"/>
              <a:t>of</a:t>
            </a:r>
            <a:r>
              <a:rPr lang="ru-RU" dirty="0"/>
              <a:t> </a:t>
            </a:r>
            <a:r>
              <a:rPr lang="ru-RU" dirty="0" err="1"/>
              <a:t>emergency</a:t>
            </a:r>
            <a:r>
              <a:rPr lang="ru-RU" dirty="0"/>
              <a:t> </a:t>
            </a:r>
            <a:r>
              <a:rPr lang="ru-RU" dirty="0" err="1"/>
              <a:t>or</a:t>
            </a:r>
            <a:r>
              <a:rPr lang="ru-RU" dirty="0"/>
              <a:t> </a:t>
            </a:r>
            <a:r>
              <a:rPr lang="ru-RU" dirty="0" err="1"/>
              <a:t>out-patient</a:t>
            </a:r>
            <a:r>
              <a:rPr lang="ru-RU" dirty="0"/>
              <a:t> </a:t>
            </a:r>
            <a:r>
              <a:rPr lang="ru-RU" dirty="0" err="1"/>
              <a:t>departments</a:t>
            </a:r>
            <a:r>
              <a:rPr lang="ru-RU" dirty="0"/>
              <a:t> </a:t>
            </a:r>
            <a:r>
              <a:rPr lang="ru-RU" dirty="0" err="1"/>
              <a:t>and</a:t>
            </a:r>
            <a:r>
              <a:rPr lang="ru-RU" dirty="0"/>
              <a:t> </a:t>
            </a:r>
            <a:r>
              <a:rPr lang="ru-RU" dirty="0" err="1"/>
              <a:t>policlinic</a:t>
            </a:r>
            <a:r>
              <a:rPr lang="ru-RU" dirty="0"/>
              <a:t> </a:t>
            </a:r>
            <a:r>
              <a:rPr lang="ru-RU" dirty="0" err="1"/>
              <a:t>medical</a:t>
            </a:r>
            <a:r>
              <a:rPr lang="ru-RU" dirty="0"/>
              <a:t> </a:t>
            </a:r>
            <a:r>
              <a:rPr lang="ru-RU" dirty="0" err="1"/>
              <a:t>prophylactic</a:t>
            </a:r>
            <a:r>
              <a:rPr lang="ru-RU" dirty="0"/>
              <a:t> </a:t>
            </a:r>
            <a:r>
              <a:rPr lang="ru-RU" dirty="0" err="1"/>
              <a:t>establishments</a:t>
            </a:r>
            <a:r>
              <a:rPr lang="ru-RU" dirty="0"/>
              <a:t>, </a:t>
            </a:r>
            <a:r>
              <a:rPr lang="ru-RU" dirty="0" err="1"/>
              <a:t>obstetricians</a:t>
            </a:r>
            <a:r>
              <a:rPr lang="ru-RU" dirty="0"/>
              <a:t>, </a:t>
            </a:r>
            <a:r>
              <a:rPr lang="ru-RU" dirty="0" err="1"/>
              <a:t>doctor’s</a:t>
            </a:r>
            <a:r>
              <a:rPr lang="ru-RU" dirty="0"/>
              <a:t> </a:t>
            </a:r>
            <a:r>
              <a:rPr lang="ru-RU" dirty="0" err="1"/>
              <a:t>assistants</a:t>
            </a:r>
            <a:endParaRPr lang="ru-RU" dirty="0"/>
          </a:p>
        </p:txBody>
      </p:sp>
    </p:spTree>
    <p:extLst>
      <p:ext uri="{BB962C8B-B14F-4D97-AF65-F5344CB8AC3E}">
        <p14:creationId xmlns:p14="http://schemas.microsoft.com/office/powerpoint/2010/main" val="3067894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The</a:t>
            </a:r>
            <a:r>
              <a:rPr lang="ru-RU" dirty="0"/>
              <a:t> </a:t>
            </a:r>
            <a:r>
              <a:rPr lang="ru-RU" dirty="0" err="1"/>
              <a:t>structure</a:t>
            </a:r>
            <a:r>
              <a:rPr lang="ru-RU" dirty="0"/>
              <a:t> </a:t>
            </a:r>
            <a:r>
              <a:rPr lang="ru-RU" dirty="0" err="1"/>
              <a:t>of</a:t>
            </a:r>
            <a:r>
              <a:rPr lang="ru-RU" dirty="0"/>
              <a:t> </a:t>
            </a:r>
            <a:r>
              <a:rPr lang="ru-RU" dirty="0" err="1"/>
              <a:t>maternity</a:t>
            </a:r>
            <a:r>
              <a:rPr lang="ru-RU" dirty="0"/>
              <a:t> </a:t>
            </a:r>
            <a:r>
              <a:rPr lang="ru-RU" dirty="0" err="1"/>
              <a:t>home</a:t>
            </a:r>
            <a:r>
              <a:rPr lang="ru-RU" dirty="0"/>
              <a:t> </a:t>
            </a:r>
            <a:r>
              <a:rPr lang="ru-RU" dirty="0" err="1"/>
              <a:t>or</a:t>
            </a:r>
            <a:r>
              <a:rPr lang="ru-RU" dirty="0"/>
              <a:t> </a:t>
            </a:r>
            <a:r>
              <a:rPr lang="ru-RU" dirty="0" err="1"/>
              <a:t>obstetric-gynecologic</a:t>
            </a:r>
            <a:r>
              <a:rPr lang="ru-RU" dirty="0"/>
              <a:t> </a:t>
            </a:r>
            <a:r>
              <a:rPr lang="ru-RU" dirty="0" err="1"/>
              <a:t>department</a:t>
            </a:r>
            <a:r>
              <a:rPr lang="ru-RU" dirty="0"/>
              <a:t> </a:t>
            </a:r>
            <a:r>
              <a:rPr lang="ru-RU" dirty="0" err="1"/>
              <a:t>includes</a:t>
            </a:r>
            <a:r>
              <a:rPr lang="ru-RU" dirty="0"/>
              <a:t>: </a:t>
            </a:r>
            <a:r>
              <a:rPr lang="ru-RU" dirty="0" err="1"/>
              <a:t>admission</a:t>
            </a:r>
            <a:r>
              <a:rPr lang="ru-RU" dirty="0"/>
              <a:t> </a:t>
            </a:r>
            <a:r>
              <a:rPr lang="ru-RU" dirty="0" err="1"/>
              <a:t>department</a:t>
            </a:r>
            <a:r>
              <a:rPr lang="ru-RU" dirty="0"/>
              <a:t>, </a:t>
            </a:r>
            <a:r>
              <a:rPr lang="ru-RU" dirty="0" err="1"/>
              <a:t>the</a:t>
            </a:r>
            <a:r>
              <a:rPr lang="ru-RU" dirty="0"/>
              <a:t> </a:t>
            </a:r>
            <a:r>
              <a:rPr lang="ru-RU" dirty="0" err="1"/>
              <a:t>first</a:t>
            </a:r>
            <a:r>
              <a:rPr lang="ru-RU" dirty="0"/>
              <a:t> (</a:t>
            </a:r>
            <a:r>
              <a:rPr lang="ru-RU" dirty="0" err="1"/>
              <a:t>physiological</a:t>
            </a:r>
            <a:r>
              <a:rPr lang="ru-RU" dirty="0"/>
              <a:t>) </a:t>
            </a:r>
            <a:r>
              <a:rPr lang="ru-RU" dirty="0" err="1"/>
              <a:t>and</a:t>
            </a:r>
            <a:r>
              <a:rPr lang="ru-RU" dirty="0"/>
              <a:t> </a:t>
            </a:r>
            <a:r>
              <a:rPr lang="ru-RU" dirty="0" err="1"/>
              <a:t>second</a:t>
            </a:r>
            <a:r>
              <a:rPr lang="ru-RU" dirty="0"/>
              <a:t> (</a:t>
            </a:r>
            <a:r>
              <a:rPr lang="ru-RU" dirty="0" err="1"/>
              <a:t>observation</a:t>
            </a:r>
            <a:r>
              <a:rPr lang="ru-RU" dirty="0"/>
              <a:t>) </a:t>
            </a:r>
            <a:r>
              <a:rPr lang="ru-RU" dirty="0" err="1"/>
              <a:t>obstetric</a:t>
            </a:r>
            <a:r>
              <a:rPr lang="ru-RU" dirty="0"/>
              <a:t> </a:t>
            </a:r>
            <a:r>
              <a:rPr lang="ru-RU" dirty="0" err="1"/>
              <a:t>department</a:t>
            </a:r>
            <a:r>
              <a:rPr lang="ru-RU" dirty="0"/>
              <a:t>, </a:t>
            </a:r>
            <a:r>
              <a:rPr lang="ru-RU" dirty="0" err="1"/>
              <a:t>pathologic</a:t>
            </a:r>
            <a:r>
              <a:rPr lang="ru-RU" dirty="0"/>
              <a:t> </a:t>
            </a:r>
            <a:r>
              <a:rPr lang="ru-RU" dirty="0" err="1"/>
              <a:t>pregnancy</a:t>
            </a:r>
            <a:r>
              <a:rPr lang="ru-RU" dirty="0"/>
              <a:t> </a:t>
            </a:r>
            <a:r>
              <a:rPr lang="ru-RU" dirty="0" err="1"/>
              <a:t>department</a:t>
            </a:r>
            <a:r>
              <a:rPr lang="ru-RU" dirty="0"/>
              <a:t>, </a:t>
            </a:r>
            <a:r>
              <a:rPr lang="ru-RU" dirty="0" err="1"/>
              <a:t>infants</a:t>
            </a:r>
            <a:r>
              <a:rPr lang="ru-RU" dirty="0"/>
              <a:t> </a:t>
            </a:r>
            <a:r>
              <a:rPr lang="ru-RU" dirty="0" err="1"/>
              <a:t>department</a:t>
            </a:r>
            <a:r>
              <a:rPr lang="ru-RU" dirty="0"/>
              <a:t> (</a:t>
            </a:r>
            <a:r>
              <a:rPr lang="ru-RU" dirty="0" err="1"/>
              <a:t>or</a:t>
            </a:r>
            <a:r>
              <a:rPr lang="ru-RU" dirty="0"/>
              <a:t> </a:t>
            </a:r>
            <a:r>
              <a:rPr lang="ru-RU" dirty="0" err="1"/>
              <a:t>reserve</a:t>
            </a:r>
            <a:r>
              <a:rPr lang="ru-RU" dirty="0"/>
              <a:t> </a:t>
            </a:r>
            <a:r>
              <a:rPr lang="ru-RU" dirty="0" err="1"/>
              <a:t>infant</a:t>
            </a:r>
            <a:r>
              <a:rPr lang="ru-RU" dirty="0"/>
              <a:t> </a:t>
            </a:r>
            <a:r>
              <a:rPr lang="ru-RU" dirty="0" err="1"/>
              <a:t>wards</a:t>
            </a:r>
            <a:r>
              <a:rPr lang="ru-RU" dirty="0"/>
              <a:t> </a:t>
            </a:r>
            <a:r>
              <a:rPr lang="ru-RU" dirty="0" err="1"/>
              <a:t>in</a:t>
            </a:r>
            <a:r>
              <a:rPr lang="ru-RU" dirty="0"/>
              <a:t> </a:t>
            </a:r>
            <a:r>
              <a:rPr lang="ru-RU" dirty="0" err="1"/>
              <a:t>case</a:t>
            </a:r>
            <a:r>
              <a:rPr lang="ru-RU" dirty="0"/>
              <a:t> </a:t>
            </a:r>
            <a:r>
              <a:rPr lang="ru-RU" dirty="0" err="1"/>
              <a:t>of</a:t>
            </a:r>
            <a:r>
              <a:rPr lang="ru-RU" dirty="0"/>
              <a:t> </a:t>
            </a:r>
            <a:r>
              <a:rPr lang="ru-RU" dirty="0" err="1"/>
              <a:t>rooming-in</a:t>
            </a:r>
            <a:r>
              <a:rPr lang="ru-RU" dirty="0"/>
              <a:t>), </a:t>
            </a:r>
            <a:r>
              <a:rPr lang="ru-RU" dirty="0" err="1"/>
              <a:t>department</a:t>
            </a:r>
            <a:r>
              <a:rPr lang="ru-RU" dirty="0"/>
              <a:t> </a:t>
            </a:r>
            <a:r>
              <a:rPr lang="ru-RU" dirty="0" err="1"/>
              <a:t>of</a:t>
            </a:r>
            <a:r>
              <a:rPr lang="ru-RU" dirty="0"/>
              <a:t> </a:t>
            </a:r>
            <a:r>
              <a:rPr lang="ru-RU" dirty="0" err="1"/>
              <a:t>functional</a:t>
            </a:r>
            <a:r>
              <a:rPr lang="ru-RU" dirty="0"/>
              <a:t> </a:t>
            </a:r>
            <a:r>
              <a:rPr lang="ru-RU" dirty="0" err="1"/>
              <a:t>diagnostics</a:t>
            </a:r>
            <a:r>
              <a:rPr lang="ru-RU" dirty="0"/>
              <a:t> (</a:t>
            </a:r>
            <a:r>
              <a:rPr lang="ru-RU" dirty="0" err="1"/>
              <a:t>ultrasound</a:t>
            </a:r>
            <a:r>
              <a:rPr lang="ru-RU" dirty="0"/>
              <a:t>, </a:t>
            </a:r>
            <a:r>
              <a:rPr lang="ru-RU" dirty="0" err="1"/>
              <a:t>cardiotocography</a:t>
            </a:r>
            <a:r>
              <a:rPr lang="ru-RU" dirty="0"/>
              <a:t>, </a:t>
            </a:r>
            <a:r>
              <a:rPr lang="ru-RU" dirty="0" err="1"/>
              <a:t>oculist</a:t>
            </a:r>
            <a:r>
              <a:rPr lang="ru-RU" dirty="0"/>
              <a:t> </a:t>
            </a:r>
            <a:r>
              <a:rPr lang="ru-RU" dirty="0" err="1"/>
              <a:t>rooms</a:t>
            </a:r>
            <a:r>
              <a:rPr lang="ru-RU" dirty="0"/>
              <a:t>). </a:t>
            </a:r>
            <a:r>
              <a:rPr lang="ru-RU" dirty="0" err="1"/>
              <a:t>Apart</a:t>
            </a:r>
            <a:r>
              <a:rPr lang="ru-RU" dirty="0"/>
              <a:t> </a:t>
            </a:r>
            <a:r>
              <a:rPr lang="ru-RU" dirty="0" err="1"/>
              <a:t>from</a:t>
            </a:r>
            <a:r>
              <a:rPr lang="ru-RU" dirty="0"/>
              <a:t> </a:t>
            </a:r>
            <a:r>
              <a:rPr lang="ru-RU" dirty="0" err="1"/>
              <a:t>these</a:t>
            </a:r>
            <a:r>
              <a:rPr lang="ru-RU" dirty="0"/>
              <a:t> </a:t>
            </a:r>
            <a:r>
              <a:rPr lang="ru-RU" dirty="0" err="1"/>
              <a:t>an</a:t>
            </a:r>
            <a:r>
              <a:rPr lang="ru-RU" dirty="0"/>
              <a:t> </a:t>
            </a:r>
            <a:r>
              <a:rPr lang="ru-RU" dirty="0" err="1"/>
              <a:t>independent</a:t>
            </a:r>
            <a:r>
              <a:rPr lang="ru-RU" dirty="0"/>
              <a:t> </a:t>
            </a:r>
            <a:r>
              <a:rPr lang="ru-RU" dirty="0" err="1"/>
              <a:t>maternity</a:t>
            </a:r>
            <a:r>
              <a:rPr lang="ru-RU" dirty="0"/>
              <a:t> </a:t>
            </a:r>
            <a:r>
              <a:rPr lang="ru-RU" dirty="0" err="1"/>
              <a:t>home</a:t>
            </a:r>
            <a:r>
              <a:rPr lang="ru-RU" dirty="0"/>
              <a:t> </a:t>
            </a:r>
            <a:r>
              <a:rPr lang="ru-RU" dirty="0" err="1"/>
              <a:t>has</a:t>
            </a:r>
            <a:r>
              <a:rPr lang="ru-RU" dirty="0"/>
              <a:t> </a:t>
            </a:r>
            <a:r>
              <a:rPr lang="ru-RU" dirty="0" err="1"/>
              <a:t>an</a:t>
            </a:r>
            <a:r>
              <a:rPr lang="ru-RU" dirty="0"/>
              <a:t> </a:t>
            </a:r>
            <a:r>
              <a:rPr lang="ru-RU" dirty="0" err="1"/>
              <a:t>administrative</a:t>
            </a:r>
            <a:r>
              <a:rPr lang="ru-RU" dirty="0"/>
              <a:t> </a:t>
            </a:r>
            <a:r>
              <a:rPr lang="ru-RU" dirty="0" err="1"/>
              <a:t>service</a:t>
            </a:r>
            <a:r>
              <a:rPr lang="ru-RU" dirty="0"/>
              <a:t>, </a:t>
            </a:r>
            <a:r>
              <a:rPr lang="ru-RU" dirty="0" err="1"/>
              <a:t>laboratory</a:t>
            </a:r>
            <a:r>
              <a:rPr lang="ru-RU" dirty="0"/>
              <a:t>, </a:t>
            </a:r>
            <a:r>
              <a:rPr lang="ru-RU" dirty="0" err="1"/>
              <a:t>drugstore</a:t>
            </a:r>
            <a:r>
              <a:rPr lang="ru-RU" dirty="0"/>
              <a:t> </a:t>
            </a:r>
            <a:r>
              <a:rPr lang="ru-RU" dirty="0" err="1"/>
              <a:t>and</a:t>
            </a:r>
            <a:r>
              <a:rPr lang="ru-RU" dirty="0"/>
              <a:t> </a:t>
            </a:r>
            <a:r>
              <a:rPr lang="ru-RU" dirty="0" err="1"/>
              <a:t>some</a:t>
            </a:r>
            <a:r>
              <a:rPr lang="ru-RU" dirty="0"/>
              <a:t> </a:t>
            </a:r>
            <a:r>
              <a:rPr lang="ru-RU" dirty="0" err="1"/>
              <a:t>other</a:t>
            </a:r>
            <a:r>
              <a:rPr lang="ru-RU" dirty="0"/>
              <a:t> </a:t>
            </a:r>
            <a:r>
              <a:rPr lang="ru-RU" dirty="0" err="1"/>
              <a:t>economic</a:t>
            </a:r>
            <a:r>
              <a:rPr lang="ru-RU" dirty="0"/>
              <a:t> </a:t>
            </a:r>
            <a:r>
              <a:rPr lang="ru-RU" dirty="0" err="1"/>
              <a:t>services</a:t>
            </a:r>
            <a:r>
              <a:rPr lang="ru-RU" dirty="0"/>
              <a:t>.</a:t>
            </a:r>
          </a:p>
          <a:p>
            <a:endParaRPr lang="ru-RU" dirty="0"/>
          </a:p>
        </p:txBody>
      </p:sp>
    </p:spTree>
    <p:extLst>
      <p:ext uri="{BB962C8B-B14F-4D97-AF65-F5344CB8AC3E}">
        <p14:creationId xmlns:p14="http://schemas.microsoft.com/office/powerpoint/2010/main" val="30353962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643998" cy="1654164"/>
          </a:xfrm>
        </p:spPr>
        <p:txBody>
          <a:bodyPr>
            <a:noAutofit/>
          </a:bodyPr>
          <a:lstStyle/>
          <a:p>
            <a:r>
              <a:rPr lang="en-US" sz="3600" b="1" dirty="0" smtClean="0"/>
              <a:t>Sanitary and anti-epidemic regime</a:t>
            </a:r>
            <a:endParaRPr lang="ru-RU" sz="3600" b="1" dirty="0"/>
          </a:p>
        </p:txBody>
      </p:sp>
      <p:sp>
        <p:nvSpPr>
          <p:cNvPr id="3" name="Содержимое 2"/>
          <p:cNvSpPr>
            <a:spLocks noGrp="1"/>
          </p:cNvSpPr>
          <p:nvPr>
            <p:ph idx="1"/>
          </p:nvPr>
        </p:nvSpPr>
        <p:spPr>
          <a:xfrm>
            <a:off x="457200" y="2500306"/>
            <a:ext cx="8229600" cy="3625857"/>
          </a:xfrm>
        </p:spPr>
        <p:txBody>
          <a:bodyPr/>
          <a:lstStyle/>
          <a:p>
            <a:r>
              <a:rPr lang="en-US" dirty="0" smtClean="0"/>
              <a:t>Sanitary - epidemiological requirements for organizations engaged in medical activities (SANPIN 2010)-</a:t>
            </a:r>
            <a:endParaRPr lang="ru-RU" dirty="0" smtClean="0"/>
          </a:p>
          <a:p>
            <a:pPr>
              <a:buNone/>
            </a:pPr>
            <a:r>
              <a:rPr lang="ru-RU" dirty="0" smtClean="0"/>
              <a:t>    </a:t>
            </a:r>
            <a:r>
              <a:rPr lang="en-US" dirty="0" smtClean="0"/>
              <a:t>in all departments of the requirements for the prevention of </a:t>
            </a:r>
            <a:r>
              <a:rPr lang="en-US" dirty="0" err="1" smtClean="0"/>
              <a:t>nosocomial</a:t>
            </a:r>
            <a:r>
              <a:rPr lang="en-US" dirty="0" smtClean="0"/>
              <a:t> infections</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ru-RU" b="1" dirty="0" smtClean="0">
                <a:solidFill>
                  <a:schemeClr val="hlink"/>
                </a:solidFill>
              </a:rPr>
              <a:t>SUBJECT of GYN</a:t>
            </a:r>
            <a:endParaRPr lang="ru-RU" altLang="ru-RU" b="1" dirty="0" smtClean="0">
              <a:solidFill>
                <a:schemeClr val="hlink"/>
              </a:solidFill>
            </a:endParaRPr>
          </a:p>
        </p:txBody>
      </p:sp>
      <p:sp>
        <p:nvSpPr>
          <p:cNvPr id="4099" name="Rectangle 3"/>
          <p:cNvSpPr>
            <a:spLocks noGrp="1" noChangeArrowheads="1"/>
          </p:cNvSpPr>
          <p:nvPr>
            <p:ph type="body" idx="1"/>
          </p:nvPr>
        </p:nvSpPr>
        <p:spPr>
          <a:xfrm>
            <a:off x="457200" y="1412875"/>
            <a:ext cx="8507413" cy="5184775"/>
          </a:xfrm>
        </p:spPr>
        <p:txBody>
          <a:bodyPr>
            <a:normAutofit lnSpcReduction="10000"/>
          </a:bodyPr>
          <a:lstStyle/>
          <a:p>
            <a:r>
              <a:rPr lang="en-US" b="1" dirty="0" err="1" smtClean="0"/>
              <a:t>Gynaecology</a:t>
            </a:r>
            <a:r>
              <a:rPr lang="en-US" b="1" dirty="0" smtClean="0"/>
              <a:t> or gynecology </a:t>
            </a:r>
            <a:r>
              <a:rPr lang="en-GB" dirty="0" smtClean="0"/>
              <a:t>is the medical practice dealing with the health of the female reproductive system. Literally, outside medicine, it means "the science of women «Almost all mode</a:t>
            </a:r>
            <a:endParaRPr lang="ru-RU" dirty="0" smtClean="0"/>
          </a:p>
          <a:p>
            <a:r>
              <a:rPr lang="en-US" b="1" dirty="0" smtClean="0"/>
              <a:t>Etymology </a:t>
            </a:r>
            <a:r>
              <a:rPr lang="en-US" dirty="0" smtClean="0"/>
              <a:t>The word "</a:t>
            </a:r>
            <a:r>
              <a:rPr lang="en-US" dirty="0" err="1" smtClean="0"/>
              <a:t>gynaecology</a:t>
            </a:r>
            <a:r>
              <a:rPr lang="en-US" dirty="0" smtClean="0"/>
              <a:t>" comes from the Greek ancient Greek </a:t>
            </a:r>
            <a:r>
              <a:rPr lang="en-US" dirty="0" err="1" smtClean="0"/>
              <a:t>gyne</a:t>
            </a:r>
            <a:r>
              <a:rPr lang="en-US" dirty="0" smtClean="0"/>
              <a:t>, </a:t>
            </a:r>
            <a:r>
              <a:rPr lang="en-US" dirty="0" err="1" smtClean="0"/>
              <a:t>γυνή</a:t>
            </a:r>
            <a:r>
              <a:rPr lang="en-US" dirty="0" smtClean="0"/>
              <a:t>, modern Greek </a:t>
            </a:r>
            <a:r>
              <a:rPr lang="en-US" dirty="0" err="1" smtClean="0"/>
              <a:t>gynaika</a:t>
            </a:r>
            <a:r>
              <a:rPr lang="en-US" dirty="0" smtClean="0"/>
              <a:t>, </a:t>
            </a:r>
            <a:r>
              <a:rPr lang="en-US" dirty="0" err="1" smtClean="0"/>
              <a:t>γυναίκα</a:t>
            </a:r>
            <a:r>
              <a:rPr lang="en-US" dirty="0" smtClean="0"/>
              <a:t>, meaning woman + logia meaning study, so </a:t>
            </a:r>
            <a:r>
              <a:rPr lang="en-US" dirty="0" err="1" smtClean="0"/>
              <a:t>gynaecology</a:t>
            </a:r>
            <a:r>
              <a:rPr lang="en-US" dirty="0" smtClean="0"/>
              <a:t> literally is the study of women.</a:t>
            </a:r>
            <a:endParaRPr lang="ru-RU" dirty="0" smtClean="0"/>
          </a:p>
          <a:p>
            <a:pPr marL="0" indent="0">
              <a:buNone/>
            </a:pPr>
            <a:r>
              <a:rPr lang="ru-RU" dirty="0" smtClean="0"/>
              <a:t>3</a:t>
            </a:r>
            <a:r>
              <a:rPr lang="en-US" b="1" dirty="0" smtClean="0"/>
              <a:t> </a:t>
            </a:r>
            <a:endParaRPr lang="ru-RU" dirty="0" smtClean="0"/>
          </a:p>
          <a:p>
            <a:endParaRPr lang="ru-RU" dirty="0" smtClean="0"/>
          </a:p>
        </p:txBody>
      </p:sp>
    </p:spTree>
    <p:extLst>
      <p:ext uri="{BB962C8B-B14F-4D97-AF65-F5344CB8AC3E}">
        <p14:creationId xmlns:p14="http://schemas.microsoft.com/office/powerpoint/2010/main" val="7681920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Before</a:t>
            </a:r>
            <a:r>
              <a:rPr lang="ru-RU" dirty="0"/>
              <a:t> </a:t>
            </a:r>
            <a:r>
              <a:rPr lang="ru-RU" dirty="0" err="1"/>
              <a:t>septics</a:t>
            </a:r>
            <a:r>
              <a:rPr lang="ru-RU" dirty="0"/>
              <a:t> </a:t>
            </a:r>
            <a:r>
              <a:rPr lang="ru-RU" dirty="0" err="1"/>
              <a:t>and</a:t>
            </a:r>
            <a:r>
              <a:rPr lang="ru-RU" dirty="0"/>
              <a:t> </a:t>
            </a:r>
            <a:r>
              <a:rPr lang="ru-RU" dirty="0" err="1"/>
              <a:t>antiseptics</a:t>
            </a:r>
            <a:r>
              <a:rPr lang="ru-RU" dirty="0"/>
              <a:t> </a:t>
            </a:r>
            <a:r>
              <a:rPr lang="ru-RU" dirty="0" err="1"/>
              <a:t>were</a:t>
            </a:r>
            <a:r>
              <a:rPr lang="ru-RU" dirty="0"/>
              <a:t> </a:t>
            </a:r>
            <a:r>
              <a:rPr lang="ru-RU" dirty="0" err="1"/>
              <a:t>introduced</a:t>
            </a:r>
            <a:r>
              <a:rPr lang="ru-RU" dirty="0"/>
              <a:t> </a:t>
            </a:r>
            <a:r>
              <a:rPr lang="ru-RU" dirty="0" err="1"/>
              <a:t>in</a:t>
            </a:r>
            <a:r>
              <a:rPr lang="ru-RU" dirty="0"/>
              <a:t> </a:t>
            </a:r>
            <a:r>
              <a:rPr lang="ru-RU" dirty="0" err="1"/>
              <a:t>obstetrics</a:t>
            </a:r>
            <a:r>
              <a:rPr lang="ru-RU" dirty="0"/>
              <a:t>, </a:t>
            </a:r>
            <a:r>
              <a:rPr lang="ru-RU" dirty="0" err="1"/>
              <a:t>septic</a:t>
            </a:r>
            <a:r>
              <a:rPr lang="ru-RU" dirty="0"/>
              <a:t> </a:t>
            </a:r>
            <a:r>
              <a:rPr lang="ru-RU" dirty="0" err="1"/>
              <a:t>diseases</a:t>
            </a:r>
            <a:r>
              <a:rPr lang="ru-RU" dirty="0"/>
              <a:t> </a:t>
            </a:r>
            <a:r>
              <a:rPr lang="ru-RU" dirty="0" err="1"/>
              <a:t>in</a:t>
            </a:r>
            <a:r>
              <a:rPr lang="ru-RU" dirty="0"/>
              <a:t> </a:t>
            </a:r>
            <a:r>
              <a:rPr lang="ru-RU" dirty="0" err="1"/>
              <a:t>afterbirth</a:t>
            </a:r>
            <a:r>
              <a:rPr lang="ru-RU" dirty="0"/>
              <a:t> </a:t>
            </a:r>
            <a:r>
              <a:rPr lang="ru-RU" dirty="0" err="1"/>
              <a:t>period</a:t>
            </a:r>
            <a:r>
              <a:rPr lang="ru-RU" dirty="0"/>
              <a:t> (</a:t>
            </a:r>
            <a:r>
              <a:rPr lang="ru-RU" dirty="0" err="1"/>
              <a:t>puerperal</a:t>
            </a:r>
            <a:r>
              <a:rPr lang="ru-RU" dirty="0"/>
              <a:t> </a:t>
            </a:r>
            <a:r>
              <a:rPr lang="ru-RU" dirty="0" err="1"/>
              <a:t>fever</a:t>
            </a:r>
            <a:r>
              <a:rPr lang="ru-RU" dirty="0"/>
              <a:t>) </a:t>
            </a:r>
            <a:r>
              <a:rPr lang="ru-RU" dirty="0" err="1"/>
              <a:t>occurred</a:t>
            </a:r>
            <a:r>
              <a:rPr lang="ru-RU" dirty="0"/>
              <a:t> </a:t>
            </a:r>
            <a:r>
              <a:rPr lang="ru-RU" dirty="0" err="1"/>
              <a:t>very</a:t>
            </a:r>
            <a:r>
              <a:rPr lang="ru-RU" dirty="0"/>
              <a:t> </a:t>
            </a:r>
            <a:r>
              <a:rPr lang="ru-RU" dirty="0" err="1"/>
              <a:t>often</a:t>
            </a:r>
            <a:r>
              <a:rPr lang="ru-RU" dirty="0"/>
              <a:t>. </a:t>
            </a:r>
            <a:r>
              <a:rPr lang="ru-RU" dirty="0" err="1"/>
              <a:t>Mortality</a:t>
            </a:r>
            <a:r>
              <a:rPr lang="ru-RU" dirty="0"/>
              <a:t> </a:t>
            </a:r>
            <a:r>
              <a:rPr lang="ru-RU" dirty="0" err="1"/>
              <a:t>from</a:t>
            </a:r>
            <a:r>
              <a:rPr lang="ru-RU" dirty="0"/>
              <a:t> </a:t>
            </a:r>
            <a:r>
              <a:rPr lang="ru-RU" dirty="0" err="1"/>
              <a:t>puerperal</a:t>
            </a:r>
            <a:r>
              <a:rPr lang="ru-RU" dirty="0"/>
              <a:t> </a:t>
            </a:r>
            <a:r>
              <a:rPr lang="ru-RU" dirty="0" err="1"/>
              <a:t>fever</a:t>
            </a:r>
            <a:r>
              <a:rPr lang="ru-RU" dirty="0"/>
              <a:t> </a:t>
            </a:r>
            <a:r>
              <a:rPr lang="ru-RU" dirty="0" err="1"/>
              <a:t>was</a:t>
            </a:r>
            <a:r>
              <a:rPr lang="ru-RU" dirty="0"/>
              <a:t> </a:t>
            </a:r>
            <a:r>
              <a:rPr lang="ru-RU" dirty="0" err="1"/>
              <a:t>about</a:t>
            </a:r>
            <a:r>
              <a:rPr lang="ru-RU" dirty="0"/>
              <a:t> 25 % </a:t>
            </a:r>
            <a:r>
              <a:rPr lang="ru-RU" dirty="0" err="1"/>
              <a:t>and</a:t>
            </a:r>
            <a:r>
              <a:rPr lang="ru-RU" dirty="0"/>
              <a:t> </a:t>
            </a:r>
            <a:r>
              <a:rPr lang="ru-RU" dirty="0" err="1"/>
              <a:t>over</a:t>
            </a:r>
            <a:r>
              <a:rPr lang="ru-RU" dirty="0"/>
              <a:t>.</a:t>
            </a:r>
          </a:p>
          <a:p>
            <a:endParaRPr lang="ru-RU" dirty="0"/>
          </a:p>
        </p:txBody>
      </p:sp>
    </p:spTree>
    <p:extLst>
      <p:ext uri="{BB962C8B-B14F-4D97-AF65-F5344CB8AC3E}">
        <p14:creationId xmlns:p14="http://schemas.microsoft.com/office/powerpoint/2010/main" val="15717938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In</a:t>
            </a:r>
            <a:r>
              <a:rPr lang="ru-RU" dirty="0"/>
              <a:t> </a:t>
            </a:r>
            <a:r>
              <a:rPr lang="ru-RU" dirty="0" err="1"/>
              <a:t>the</a:t>
            </a:r>
            <a:r>
              <a:rPr lang="ru-RU" dirty="0"/>
              <a:t> </a:t>
            </a:r>
            <a:r>
              <a:rPr lang="ru-RU" dirty="0" err="1"/>
              <a:t>middle</a:t>
            </a:r>
            <a:r>
              <a:rPr lang="ru-RU" dirty="0"/>
              <a:t> </a:t>
            </a:r>
            <a:r>
              <a:rPr lang="ru-RU" dirty="0" err="1"/>
              <a:t>of</a:t>
            </a:r>
            <a:r>
              <a:rPr lang="ru-RU" dirty="0"/>
              <a:t> </a:t>
            </a:r>
            <a:r>
              <a:rPr lang="ru-RU" dirty="0" err="1"/>
              <a:t>the</a:t>
            </a:r>
            <a:r>
              <a:rPr lang="ru-RU" dirty="0"/>
              <a:t> </a:t>
            </a:r>
            <a:r>
              <a:rPr lang="ru-RU" dirty="0" err="1"/>
              <a:t>last</a:t>
            </a:r>
            <a:r>
              <a:rPr lang="ru-RU" dirty="0"/>
              <a:t> </a:t>
            </a:r>
            <a:r>
              <a:rPr lang="ru-RU" dirty="0" err="1"/>
              <a:t>century</a:t>
            </a:r>
            <a:r>
              <a:rPr lang="ru-RU" dirty="0"/>
              <a:t> I. F. </a:t>
            </a:r>
            <a:r>
              <a:rPr lang="ru-RU" dirty="0" err="1"/>
              <a:t>Zemmelweis</a:t>
            </a:r>
            <a:r>
              <a:rPr lang="ru-RU" dirty="0"/>
              <a:t> </a:t>
            </a:r>
            <a:r>
              <a:rPr lang="ru-RU" dirty="0" err="1"/>
              <a:t>who</a:t>
            </a:r>
            <a:r>
              <a:rPr lang="ru-RU" dirty="0"/>
              <a:t> </a:t>
            </a:r>
            <a:r>
              <a:rPr lang="ru-RU" dirty="0" err="1"/>
              <a:t>worked</a:t>
            </a:r>
            <a:r>
              <a:rPr lang="ru-RU" dirty="0"/>
              <a:t> </a:t>
            </a:r>
            <a:r>
              <a:rPr lang="ru-RU" dirty="0" err="1"/>
              <a:t>in</a:t>
            </a:r>
            <a:r>
              <a:rPr lang="ru-RU" dirty="0"/>
              <a:t> </a:t>
            </a:r>
            <a:r>
              <a:rPr lang="ru-RU" dirty="0" err="1"/>
              <a:t>obstetric</a:t>
            </a:r>
            <a:r>
              <a:rPr lang="ru-RU" dirty="0"/>
              <a:t> </a:t>
            </a:r>
            <a:r>
              <a:rPr lang="ru-RU" dirty="0" err="1"/>
              <a:t>clinic</a:t>
            </a:r>
            <a:r>
              <a:rPr lang="ru-RU" dirty="0"/>
              <a:t> </a:t>
            </a:r>
            <a:r>
              <a:rPr lang="ru-RU" dirty="0" err="1"/>
              <a:t>in</a:t>
            </a:r>
            <a:r>
              <a:rPr lang="ru-RU" dirty="0"/>
              <a:t> </a:t>
            </a:r>
            <a:r>
              <a:rPr lang="ru-RU" dirty="0" err="1"/>
              <a:t>Vienna</a:t>
            </a:r>
            <a:r>
              <a:rPr lang="ru-RU" dirty="0"/>
              <a:t> </a:t>
            </a:r>
            <a:r>
              <a:rPr lang="ru-RU" dirty="0" err="1"/>
              <a:t>mentioned</a:t>
            </a:r>
            <a:r>
              <a:rPr lang="ru-RU" dirty="0"/>
              <a:t> </a:t>
            </a:r>
            <a:r>
              <a:rPr lang="ru-RU" dirty="0" err="1"/>
              <a:t>the</a:t>
            </a:r>
            <a:r>
              <a:rPr lang="ru-RU" dirty="0"/>
              <a:t> </a:t>
            </a:r>
            <a:r>
              <a:rPr lang="ru-RU" dirty="0" err="1"/>
              <a:t>fact</a:t>
            </a:r>
            <a:r>
              <a:rPr lang="ru-RU" dirty="0"/>
              <a:t> </a:t>
            </a:r>
            <a:r>
              <a:rPr lang="ru-RU" dirty="0" err="1"/>
              <a:t>that</a:t>
            </a:r>
            <a:r>
              <a:rPr lang="ru-RU" dirty="0"/>
              <a:t> </a:t>
            </a:r>
            <a:r>
              <a:rPr lang="ru-RU" dirty="0" err="1"/>
              <a:t>sickness</a:t>
            </a:r>
            <a:r>
              <a:rPr lang="ru-RU" dirty="0"/>
              <a:t> </a:t>
            </a:r>
            <a:r>
              <a:rPr lang="ru-RU" dirty="0" err="1"/>
              <a:t>and</a:t>
            </a:r>
            <a:r>
              <a:rPr lang="ru-RU" dirty="0"/>
              <a:t> </a:t>
            </a:r>
            <a:r>
              <a:rPr lang="ru-RU" dirty="0" err="1"/>
              <a:t>mortality</a:t>
            </a:r>
            <a:r>
              <a:rPr lang="ru-RU" dirty="0"/>
              <a:t> </a:t>
            </a:r>
            <a:r>
              <a:rPr lang="ru-RU" dirty="0" err="1"/>
              <a:t>rate</a:t>
            </a:r>
            <a:r>
              <a:rPr lang="ru-RU" dirty="0"/>
              <a:t> </a:t>
            </a:r>
            <a:r>
              <a:rPr lang="ru-RU" dirty="0" err="1"/>
              <a:t>were</a:t>
            </a:r>
            <a:r>
              <a:rPr lang="ru-RU" dirty="0"/>
              <a:t> </a:t>
            </a:r>
            <a:r>
              <a:rPr lang="ru-RU" dirty="0" err="1"/>
              <a:t>much</a:t>
            </a:r>
            <a:r>
              <a:rPr lang="ru-RU" dirty="0"/>
              <a:t> </a:t>
            </a:r>
            <a:r>
              <a:rPr lang="ru-RU" dirty="0" err="1"/>
              <a:t>higher</a:t>
            </a:r>
            <a:r>
              <a:rPr lang="ru-RU" dirty="0"/>
              <a:t> </a:t>
            </a:r>
            <a:r>
              <a:rPr lang="ru-RU" dirty="0" err="1"/>
              <a:t>in</a:t>
            </a:r>
            <a:r>
              <a:rPr lang="ru-RU" dirty="0"/>
              <a:t> </a:t>
            </a:r>
            <a:r>
              <a:rPr lang="ru-RU" dirty="0" err="1"/>
              <a:t>those</a:t>
            </a:r>
            <a:r>
              <a:rPr lang="ru-RU" dirty="0"/>
              <a:t> </a:t>
            </a:r>
            <a:r>
              <a:rPr lang="ru-RU" dirty="0" err="1"/>
              <a:t>clinics</a:t>
            </a:r>
            <a:r>
              <a:rPr lang="ru-RU" dirty="0"/>
              <a:t> </a:t>
            </a:r>
            <a:r>
              <a:rPr lang="ru-RU" dirty="0" err="1"/>
              <a:t>where</a:t>
            </a:r>
            <a:r>
              <a:rPr lang="ru-RU" dirty="0"/>
              <a:t> </a:t>
            </a:r>
            <a:r>
              <a:rPr lang="ru-RU" dirty="0" err="1"/>
              <a:t>students</a:t>
            </a:r>
            <a:r>
              <a:rPr lang="ru-RU" dirty="0"/>
              <a:t> </a:t>
            </a:r>
            <a:r>
              <a:rPr lang="ru-RU" dirty="0" err="1"/>
              <a:t>had</a:t>
            </a:r>
            <a:r>
              <a:rPr lang="ru-RU" dirty="0"/>
              <a:t> </a:t>
            </a:r>
            <a:r>
              <a:rPr lang="ru-RU" dirty="0" err="1"/>
              <a:t>practical</a:t>
            </a:r>
            <a:r>
              <a:rPr lang="ru-RU" dirty="0"/>
              <a:t> </a:t>
            </a:r>
            <a:r>
              <a:rPr lang="ru-RU" dirty="0" err="1"/>
              <a:t>training</a:t>
            </a:r>
            <a:r>
              <a:rPr lang="ru-RU" dirty="0"/>
              <a:t> </a:t>
            </a:r>
            <a:r>
              <a:rPr lang="ru-RU" dirty="0" err="1"/>
              <a:t>and</a:t>
            </a:r>
            <a:r>
              <a:rPr lang="ru-RU" dirty="0"/>
              <a:t> </a:t>
            </a:r>
            <a:r>
              <a:rPr lang="ru-RU" dirty="0" err="1"/>
              <a:t>simultaneously</a:t>
            </a:r>
            <a:r>
              <a:rPr lang="ru-RU" dirty="0"/>
              <a:t> </a:t>
            </a:r>
            <a:r>
              <a:rPr lang="ru-RU" dirty="0" err="1"/>
              <a:t>studied</a:t>
            </a:r>
            <a:r>
              <a:rPr lang="ru-RU" dirty="0"/>
              <a:t> </a:t>
            </a:r>
            <a:r>
              <a:rPr lang="ru-RU" dirty="0" err="1"/>
              <a:t>anatomy</a:t>
            </a:r>
            <a:r>
              <a:rPr lang="ru-RU" dirty="0"/>
              <a:t> </a:t>
            </a:r>
            <a:r>
              <a:rPr lang="ru-RU" dirty="0" err="1"/>
              <a:t>on</a:t>
            </a:r>
            <a:r>
              <a:rPr lang="ru-RU" dirty="0"/>
              <a:t> </a:t>
            </a:r>
            <a:r>
              <a:rPr lang="ru-RU" dirty="0" err="1"/>
              <a:t>corpses</a:t>
            </a:r>
            <a:r>
              <a:rPr lang="ru-RU" dirty="0"/>
              <a:t>.</a:t>
            </a:r>
            <a:endParaRPr lang="ru-RU" dirty="0"/>
          </a:p>
        </p:txBody>
      </p:sp>
    </p:spTree>
    <p:extLst>
      <p:ext uri="{BB962C8B-B14F-4D97-AF65-F5344CB8AC3E}">
        <p14:creationId xmlns:p14="http://schemas.microsoft.com/office/powerpoint/2010/main" val="22587515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I. F. </a:t>
            </a:r>
            <a:r>
              <a:rPr lang="ru-RU" dirty="0" err="1"/>
              <a:t>Zemmelweis</a:t>
            </a:r>
            <a:r>
              <a:rPr lang="ru-RU" dirty="0"/>
              <a:t> </a:t>
            </a:r>
            <a:r>
              <a:rPr lang="ru-RU" dirty="0" err="1"/>
              <a:t>introduced</a:t>
            </a:r>
            <a:r>
              <a:rPr lang="ru-RU" dirty="0"/>
              <a:t> </a:t>
            </a:r>
            <a:r>
              <a:rPr lang="ru-RU" dirty="0" err="1"/>
              <a:t>the</a:t>
            </a:r>
            <a:r>
              <a:rPr lang="ru-RU" dirty="0"/>
              <a:t> </a:t>
            </a:r>
            <a:r>
              <a:rPr lang="ru-RU" dirty="0" err="1"/>
              <a:t>method</a:t>
            </a:r>
            <a:r>
              <a:rPr lang="ru-RU" dirty="0"/>
              <a:t> </a:t>
            </a:r>
            <a:r>
              <a:rPr lang="ru-RU" dirty="0" err="1"/>
              <a:t>of</a:t>
            </a:r>
            <a:r>
              <a:rPr lang="ru-RU" dirty="0"/>
              <a:t> </a:t>
            </a:r>
            <a:r>
              <a:rPr lang="ru-RU" dirty="0" err="1"/>
              <a:t>disinfection</a:t>
            </a:r>
            <a:r>
              <a:rPr lang="ru-RU" dirty="0"/>
              <a:t> </a:t>
            </a:r>
            <a:r>
              <a:rPr lang="ru-RU" dirty="0" err="1"/>
              <a:t>of</a:t>
            </a:r>
            <a:r>
              <a:rPr lang="ru-RU" dirty="0"/>
              <a:t> </a:t>
            </a:r>
            <a:r>
              <a:rPr lang="ru-RU" dirty="0" err="1"/>
              <a:t>doctors</a:t>
            </a:r>
            <a:r>
              <a:rPr lang="ru-RU" dirty="0"/>
              <a:t>’, </a:t>
            </a:r>
            <a:r>
              <a:rPr lang="ru-RU" dirty="0" err="1"/>
              <a:t>obstetricians</a:t>
            </a:r>
            <a:r>
              <a:rPr lang="ru-RU" dirty="0"/>
              <a:t>’ </a:t>
            </a:r>
            <a:r>
              <a:rPr lang="ru-RU" dirty="0" err="1"/>
              <a:t>hands</a:t>
            </a:r>
            <a:r>
              <a:rPr lang="ru-RU" dirty="0"/>
              <a:t> </a:t>
            </a:r>
            <a:r>
              <a:rPr lang="ru-RU" dirty="0" err="1"/>
              <a:t>with</a:t>
            </a:r>
            <a:r>
              <a:rPr lang="ru-RU" dirty="0"/>
              <a:t> </a:t>
            </a:r>
            <a:r>
              <a:rPr lang="ru-RU" dirty="0" err="1"/>
              <a:t>chlorine</a:t>
            </a:r>
            <a:r>
              <a:rPr lang="ru-RU" dirty="0"/>
              <a:t> </a:t>
            </a:r>
            <a:r>
              <a:rPr lang="ru-RU" dirty="0" err="1"/>
              <a:t>water</a:t>
            </a:r>
            <a:r>
              <a:rPr lang="ru-RU" dirty="0"/>
              <a:t> (1847). </a:t>
            </a:r>
            <a:r>
              <a:rPr lang="ru-RU" dirty="0" err="1"/>
              <a:t>This</a:t>
            </a:r>
            <a:r>
              <a:rPr lang="ru-RU" dirty="0"/>
              <a:t> </a:t>
            </a:r>
            <a:r>
              <a:rPr lang="ru-RU" dirty="0" err="1"/>
              <a:t>simple</a:t>
            </a:r>
            <a:r>
              <a:rPr lang="ru-RU" dirty="0"/>
              <a:t> </a:t>
            </a:r>
            <a:r>
              <a:rPr lang="ru-RU" dirty="0" err="1"/>
              <a:t>prophylactic</a:t>
            </a:r>
            <a:r>
              <a:rPr lang="ru-RU" dirty="0"/>
              <a:t> </a:t>
            </a:r>
            <a:r>
              <a:rPr lang="ru-RU" dirty="0" err="1"/>
              <a:t>method</a:t>
            </a:r>
            <a:r>
              <a:rPr lang="ru-RU" dirty="0"/>
              <a:t> </a:t>
            </a:r>
            <a:r>
              <a:rPr lang="ru-RU" dirty="0" err="1"/>
              <a:t>resulted</a:t>
            </a:r>
            <a:r>
              <a:rPr lang="ru-RU" dirty="0"/>
              <a:t> </a:t>
            </a:r>
            <a:r>
              <a:rPr lang="ru-RU" dirty="0" err="1"/>
              <a:t>in</a:t>
            </a:r>
            <a:r>
              <a:rPr lang="ru-RU" dirty="0"/>
              <a:t> </a:t>
            </a:r>
            <a:r>
              <a:rPr lang="ru-RU" dirty="0" err="1"/>
              <a:t>sharp</a:t>
            </a:r>
            <a:r>
              <a:rPr lang="ru-RU" dirty="0"/>
              <a:t> </a:t>
            </a:r>
            <a:r>
              <a:rPr lang="ru-RU" dirty="0" err="1"/>
              <a:t>decrease</a:t>
            </a:r>
            <a:r>
              <a:rPr lang="ru-RU" dirty="0"/>
              <a:t> </a:t>
            </a:r>
            <a:r>
              <a:rPr lang="ru-RU" dirty="0" err="1"/>
              <a:t>of</a:t>
            </a:r>
            <a:r>
              <a:rPr lang="ru-RU" dirty="0"/>
              <a:t> </a:t>
            </a:r>
            <a:r>
              <a:rPr lang="ru-RU" dirty="0" err="1"/>
              <a:t>puerpera</a:t>
            </a:r>
            <a:r>
              <a:rPr lang="ru-RU" dirty="0"/>
              <a:t> </a:t>
            </a:r>
            <a:r>
              <a:rPr lang="ru-RU" dirty="0" err="1"/>
              <a:t>mortality</a:t>
            </a:r>
            <a:r>
              <a:rPr lang="ru-RU" dirty="0"/>
              <a:t> by 1.5%. </a:t>
            </a:r>
            <a:r>
              <a:rPr lang="ru-RU" dirty="0" err="1"/>
              <a:t>Application</a:t>
            </a:r>
            <a:r>
              <a:rPr lang="ru-RU" dirty="0"/>
              <a:t> </a:t>
            </a:r>
            <a:r>
              <a:rPr lang="ru-RU" dirty="0" err="1"/>
              <a:t>of</a:t>
            </a:r>
            <a:r>
              <a:rPr lang="ru-RU" dirty="0"/>
              <a:t> </a:t>
            </a:r>
            <a:r>
              <a:rPr lang="ru-RU" dirty="0" err="1"/>
              <a:t>chlorine</a:t>
            </a:r>
            <a:r>
              <a:rPr lang="ru-RU" dirty="0"/>
              <a:t> </a:t>
            </a:r>
            <a:r>
              <a:rPr lang="ru-RU" dirty="0" err="1"/>
              <a:t>water</a:t>
            </a:r>
            <a:r>
              <a:rPr lang="ru-RU" dirty="0"/>
              <a:t> by I. F. </a:t>
            </a:r>
            <a:r>
              <a:rPr lang="ru-RU" dirty="0" err="1"/>
              <a:t>Zemmelweis</a:t>
            </a:r>
            <a:r>
              <a:rPr lang="ru-RU" dirty="0"/>
              <a:t> </a:t>
            </a:r>
            <a:r>
              <a:rPr lang="ru-RU" dirty="0" err="1"/>
              <a:t>laid</a:t>
            </a:r>
            <a:r>
              <a:rPr lang="ru-RU" dirty="0"/>
              <a:t> </a:t>
            </a:r>
            <a:r>
              <a:rPr lang="ru-RU" dirty="0" err="1"/>
              <a:t>the</a:t>
            </a:r>
            <a:r>
              <a:rPr lang="ru-RU" dirty="0"/>
              <a:t> </a:t>
            </a:r>
            <a:r>
              <a:rPr lang="ru-RU" dirty="0" err="1"/>
              <a:t>foundation</a:t>
            </a:r>
            <a:r>
              <a:rPr lang="ru-RU" dirty="0"/>
              <a:t> </a:t>
            </a:r>
            <a:r>
              <a:rPr lang="ru-RU" dirty="0" err="1"/>
              <a:t>for</a:t>
            </a:r>
            <a:r>
              <a:rPr lang="ru-RU" dirty="0"/>
              <a:t> </a:t>
            </a:r>
            <a:r>
              <a:rPr lang="ru-RU" dirty="0" err="1"/>
              <a:t>antiseptics</a:t>
            </a:r>
            <a:r>
              <a:rPr lang="ru-RU" dirty="0"/>
              <a:t> </a:t>
            </a:r>
            <a:r>
              <a:rPr lang="ru-RU" dirty="0" err="1"/>
              <a:t>in</a:t>
            </a:r>
            <a:r>
              <a:rPr lang="ru-RU" dirty="0"/>
              <a:t> </a:t>
            </a:r>
            <a:r>
              <a:rPr lang="ru-RU" dirty="0" err="1"/>
              <a:t>obstetrics</a:t>
            </a:r>
            <a:r>
              <a:rPr lang="ru-RU" dirty="0"/>
              <a:t>.</a:t>
            </a:r>
          </a:p>
          <a:p>
            <a:r>
              <a:rPr lang="ru-RU" dirty="0" err="1"/>
              <a:t>Twenty</a:t>
            </a:r>
            <a:r>
              <a:rPr lang="ru-RU" dirty="0"/>
              <a:t> </a:t>
            </a:r>
            <a:r>
              <a:rPr lang="ru-RU" dirty="0" err="1"/>
              <a:t>years</a:t>
            </a:r>
            <a:r>
              <a:rPr lang="ru-RU" dirty="0"/>
              <a:t> </a:t>
            </a:r>
            <a:r>
              <a:rPr lang="ru-RU" dirty="0" err="1"/>
              <a:t>later</a:t>
            </a:r>
            <a:r>
              <a:rPr lang="ru-RU" dirty="0"/>
              <a:t>, </a:t>
            </a:r>
            <a:r>
              <a:rPr lang="ru-RU" dirty="0" err="1"/>
              <a:t>after</a:t>
            </a:r>
            <a:r>
              <a:rPr lang="ru-RU" dirty="0"/>
              <a:t> I. F. </a:t>
            </a:r>
            <a:r>
              <a:rPr lang="ru-RU" dirty="0" err="1"/>
              <a:t>Zemmelweis</a:t>
            </a:r>
            <a:r>
              <a:rPr lang="ru-RU" dirty="0"/>
              <a:t>’ </a:t>
            </a:r>
            <a:r>
              <a:rPr lang="ru-RU" dirty="0" err="1"/>
              <a:t>invention</a:t>
            </a:r>
            <a:r>
              <a:rPr lang="ru-RU" dirty="0"/>
              <a:t>, </a:t>
            </a:r>
            <a:r>
              <a:rPr lang="ru-RU" dirty="0" err="1"/>
              <a:t>surgeon</a:t>
            </a:r>
            <a:r>
              <a:rPr lang="ru-RU" dirty="0"/>
              <a:t> </a:t>
            </a:r>
            <a:r>
              <a:rPr lang="ru-RU" dirty="0" err="1"/>
              <a:t>Lister</a:t>
            </a:r>
            <a:r>
              <a:rPr lang="ru-RU" dirty="0"/>
              <a:t> </a:t>
            </a:r>
            <a:r>
              <a:rPr lang="ru-RU" dirty="0" err="1"/>
              <a:t>laid</a:t>
            </a:r>
            <a:r>
              <a:rPr lang="ru-RU" dirty="0"/>
              <a:t> </a:t>
            </a:r>
            <a:r>
              <a:rPr lang="ru-RU" dirty="0" err="1"/>
              <a:t>the</a:t>
            </a:r>
            <a:r>
              <a:rPr lang="ru-RU" dirty="0"/>
              <a:t> </a:t>
            </a:r>
            <a:r>
              <a:rPr lang="ru-RU" dirty="0" err="1"/>
              <a:t>foundation</a:t>
            </a:r>
            <a:r>
              <a:rPr lang="ru-RU" dirty="0"/>
              <a:t> </a:t>
            </a:r>
            <a:r>
              <a:rPr lang="ru-RU" dirty="0" err="1"/>
              <a:t>for</a:t>
            </a:r>
            <a:r>
              <a:rPr lang="ru-RU" dirty="0"/>
              <a:t> </a:t>
            </a:r>
            <a:r>
              <a:rPr lang="ru-RU" dirty="0" err="1"/>
              <a:t>aseptics</a:t>
            </a:r>
            <a:r>
              <a:rPr lang="ru-RU" dirty="0"/>
              <a:t>, </a:t>
            </a:r>
            <a:r>
              <a:rPr lang="ru-RU" i="1" dirty="0"/>
              <a:t>i. e.</a:t>
            </a:r>
            <a:r>
              <a:rPr lang="ru-RU" dirty="0"/>
              <a:t> </a:t>
            </a:r>
            <a:r>
              <a:rPr lang="ru-RU" dirty="0" err="1"/>
              <a:t>disinfection</a:t>
            </a:r>
            <a:r>
              <a:rPr lang="ru-RU" dirty="0"/>
              <a:t> </a:t>
            </a:r>
            <a:r>
              <a:rPr lang="ru-RU" dirty="0" err="1"/>
              <a:t>of</a:t>
            </a:r>
            <a:r>
              <a:rPr lang="ru-RU" dirty="0"/>
              <a:t> </a:t>
            </a:r>
            <a:r>
              <a:rPr lang="ru-RU" dirty="0" err="1"/>
              <a:t>bandaging</a:t>
            </a:r>
            <a:r>
              <a:rPr lang="ru-RU" dirty="0"/>
              <a:t> </a:t>
            </a:r>
            <a:r>
              <a:rPr lang="ru-RU" dirty="0" err="1"/>
              <a:t>material</a:t>
            </a:r>
            <a:r>
              <a:rPr lang="ru-RU" dirty="0"/>
              <a:t>, </a:t>
            </a:r>
            <a:r>
              <a:rPr lang="ru-RU" dirty="0" err="1"/>
              <a:t>instruments</a:t>
            </a:r>
            <a:r>
              <a:rPr lang="ru-RU" dirty="0"/>
              <a:t>, </a:t>
            </a:r>
            <a:r>
              <a:rPr lang="ru-RU" dirty="0" err="1"/>
              <a:t>linen</a:t>
            </a:r>
            <a:r>
              <a:rPr lang="ru-RU" dirty="0"/>
              <a:t> </a:t>
            </a:r>
            <a:r>
              <a:rPr lang="ru-RU" dirty="0" err="1"/>
              <a:t>coming</a:t>
            </a:r>
            <a:r>
              <a:rPr lang="ru-RU" dirty="0"/>
              <a:t> </a:t>
            </a:r>
            <a:r>
              <a:rPr lang="ru-RU" dirty="0" err="1"/>
              <a:t>into</a:t>
            </a:r>
            <a:r>
              <a:rPr lang="ru-RU" dirty="0"/>
              <a:t> </a:t>
            </a:r>
            <a:r>
              <a:rPr lang="ru-RU" dirty="0" err="1"/>
              <a:t>contact</a:t>
            </a:r>
            <a:r>
              <a:rPr lang="ru-RU" dirty="0"/>
              <a:t> </a:t>
            </a:r>
            <a:r>
              <a:rPr lang="ru-RU" dirty="0" err="1"/>
              <a:t>with</a:t>
            </a:r>
            <a:r>
              <a:rPr lang="ru-RU" dirty="0"/>
              <a:t> a </a:t>
            </a:r>
            <a:r>
              <a:rPr lang="ru-RU" dirty="0" err="1"/>
              <a:t>wound</a:t>
            </a:r>
            <a:r>
              <a:rPr lang="ru-RU" dirty="0"/>
              <a:t>.</a:t>
            </a:r>
          </a:p>
          <a:p>
            <a:endParaRPr lang="ru-RU" dirty="0"/>
          </a:p>
        </p:txBody>
      </p:sp>
    </p:spTree>
    <p:extLst>
      <p:ext uri="{BB962C8B-B14F-4D97-AF65-F5344CB8AC3E}">
        <p14:creationId xmlns:p14="http://schemas.microsoft.com/office/powerpoint/2010/main" val="6005271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The</a:t>
            </a:r>
            <a:r>
              <a:rPr lang="ru-RU" dirty="0"/>
              <a:t> </a:t>
            </a:r>
            <a:r>
              <a:rPr lang="ru-RU" dirty="0" err="1"/>
              <a:t>fight</a:t>
            </a:r>
            <a:r>
              <a:rPr lang="ru-RU" dirty="0"/>
              <a:t> </a:t>
            </a:r>
            <a:r>
              <a:rPr lang="ru-RU" dirty="0" err="1"/>
              <a:t>with</a:t>
            </a:r>
            <a:r>
              <a:rPr lang="ru-RU" dirty="0"/>
              <a:t> </a:t>
            </a:r>
            <a:r>
              <a:rPr lang="ru-RU" dirty="0" err="1"/>
              <a:t>postnatal</a:t>
            </a:r>
            <a:r>
              <a:rPr lang="ru-RU" dirty="0"/>
              <a:t> </a:t>
            </a:r>
            <a:r>
              <a:rPr lang="ru-RU" dirty="0" err="1"/>
              <a:t>septic</a:t>
            </a:r>
            <a:r>
              <a:rPr lang="ru-RU" dirty="0"/>
              <a:t> </a:t>
            </a:r>
            <a:r>
              <a:rPr lang="ru-RU" dirty="0" err="1"/>
              <a:t>diseases</a:t>
            </a:r>
            <a:r>
              <a:rPr lang="ru-RU" dirty="0"/>
              <a:t> </a:t>
            </a:r>
            <a:r>
              <a:rPr lang="ru-RU" dirty="0" err="1"/>
              <a:t>is</a:t>
            </a:r>
            <a:r>
              <a:rPr lang="ru-RU" dirty="0"/>
              <a:t> </a:t>
            </a:r>
            <a:r>
              <a:rPr lang="ru-RU" dirty="0" err="1"/>
              <a:t>carried</a:t>
            </a:r>
            <a:r>
              <a:rPr lang="ru-RU" dirty="0"/>
              <a:t> </a:t>
            </a:r>
            <a:r>
              <a:rPr lang="ru-RU" dirty="0" err="1"/>
              <a:t>out</a:t>
            </a:r>
            <a:r>
              <a:rPr lang="ru-RU" dirty="0"/>
              <a:t> </a:t>
            </a:r>
            <a:r>
              <a:rPr lang="ru-RU" dirty="0" err="1"/>
              <a:t>primarily</a:t>
            </a:r>
            <a:r>
              <a:rPr lang="ru-RU" dirty="0"/>
              <a:t> </a:t>
            </a:r>
            <a:r>
              <a:rPr lang="ru-RU" dirty="0" err="1"/>
              <a:t>preventively</a:t>
            </a:r>
            <a:r>
              <a:rPr lang="ru-RU" dirty="0"/>
              <a:t>. </a:t>
            </a:r>
            <a:r>
              <a:rPr lang="ru-RU" dirty="0" err="1"/>
              <a:t>Prevention</a:t>
            </a:r>
            <a:r>
              <a:rPr lang="ru-RU" dirty="0"/>
              <a:t> </a:t>
            </a:r>
            <a:r>
              <a:rPr lang="ru-RU" dirty="0" err="1"/>
              <a:t>of</a:t>
            </a:r>
            <a:r>
              <a:rPr lang="ru-RU" dirty="0"/>
              <a:t> </a:t>
            </a:r>
            <a:r>
              <a:rPr lang="ru-RU" dirty="0" err="1"/>
              <a:t>postnatal</a:t>
            </a:r>
            <a:r>
              <a:rPr lang="ru-RU" dirty="0"/>
              <a:t> </a:t>
            </a:r>
            <a:r>
              <a:rPr lang="ru-RU" dirty="0" err="1"/>
              <a:t>septic</a:t>
            </a:r>
            <a:r>
              <a:rPr lang="ru-RU" dirty="0"/>
              <a:t> </a:t>
            </a:r>
            <a:r>
              <a:rPr lang="ru-RU" dirty="0" err="1"/>
              <a:t>infection</a:t>
            </a:r>
            <a:r>
              <a:rPr lang="ru-RU" dirty="0"/>
              <a:t> </a:t>
            </a:r>
            <a:r>
              <a:rPr lang="ru-RU" dirty="0" err="1"/>
              <a:t>is</a:t>
            </a:r>
            <a:r>
              <a:rPr lang="ru-RU" dirty="0"/>
              <a:t> </a:t>
            </a:r>
            <a:r>
              <a:rPr lang="ru-RU" dirty="0" err="1"/>
              <a:t>among</a:t>
            </a:r>
            <a:r>
              <a:rPr lang="ru-RU" dirty="0"/>
              <a:t> </a:t>
            </a:r>
            <a:r>
              <a:rPr lang="ru-RU" dirty="0" err="1"/>
              <a:t>the</a:t>
            </a:r>
            <a:r>
              <a:rPr lang="ru-RU" dirty="0"/>
              <a:t> </a:t>
            </a:r>
            <a:r>
              <a:rPr lang="ru-RU" dirty="0" err="1"/>
              <a:t>main</a:t>
            </a:r>
            <a:r>
              <a:rPr lang="ru-RU" dirty="0"/>
              <a:t> </a:t>
            </a:r>
            <a:r>
              <a:rPr lang="ru-RU" dirty="0" err="1"/>
              <a:t>principles</a:t>
            </a:r>
            <a:r>
              <a:rPr lang="ru-RU" dirty="0"/>
              <a:t> </a:t>
            </a:r>
            <a:r>
              <a:rPr lang="ru-RU" dirty="0" err="1"/>
              <a:t>of</a:t>
            </a:r>
            <a:r>
              <a:rPr lang="ru-RU" dirty="0"/>
              <a:t> </a:t>
            </a:r>
            <a:r>
              <a:rPr lang="ru-RU" dirty="0" err="1"/>
              <a:t>obstetrics</a:t>
            </a:r>
            <a:r>
              <a:rPr lang="ru-RU" dirty="0"/>
              <a:t>. </a:t>
            </a:r>
            <a:r>
              <a:rPr lang="ru-RU" dirty="0" err="1"/>
              <a:t>The</a:t>
            </a:r>
            <a:r>
              <a:rPr lang="ru-RU" dirty="0"/>
              <a:t> </a:t>
            </a:r>
            <a:r>
              <a:rPr lang="ru-RU" dirty="0" err="1"/>
              <a:t>bases</a:t>
            </a:r>
            <a:r>
              <a:rPr lang="ru-RU" dirty="0"/>
              <a:t> </a:t>
            </a:r>
            <a:r>
              <a:rPr lang="ru-RU" dirty="0" err="1"/>
              <a:t>of</a:t>
            </a:r>
            <a:r>
              <a:rPr lang="ru-RU" dirty="0"/>
              <a:t> </a:t>
            </a:r>
            <a:r>
              <a:rPr lang="ru-RU" dirty="0" err="1"/>
              <a:t>postnatal</a:t>
            </a:r>
            <a:r>
              <a:rPr lang="ru-RU" dirty="0"/>
              <a:t> </a:t>
            </a:r>
            <a:r>
              <a:rPr lang="ru-RU" dirty="0" err="1"/>
              <a:t>prophylaxis</a:t>
            </a:r>
            <a:r>
              <a:rPr lang="ru-RU" dirty="0"/>
              <a:t> </a:t>
            </a:r>
            <a:r>
              <a:rPr lang="ru-RU" dirty="0" err="1"/>
              <a:t>are</a:t>
            </a:r>
            <a:r>
              <a:rPr lang="ru-RU" dirty="0"/>
              <a:t>:</a:t>
            </a:r>
          </a:p>
          <a:p>
            <a:r>
              <a:rPr lang="ru-RU" dirty="0" err="1"/>
              <a:t>following</a:t>
            </a:r>
            <a:r>
              <a:rPr lang="ru-RU" dirty="0"/>
              <a:t> </a:t>
            </a:r>
            <a:r>
              <a:rPr lang="ru-RU" dirty="0" err="1"/>
              <a:t>the</a:t>
            </a:r>
            <a:r>
              <a:rPr lang="ru-RU" dirty="0"/>
              <a:t> </a:t>
            </a:r>
            <a:r>
              <a:rPr lang="ru-RU" dirty="0" err="1"/>
              <a:t>rules</a:t>
            </a:r>
            <a:r>
              <a:rPr lang="ru-RU" dirty="0"/>
              <a:t> </a:t>
            </a:r>
            <a:r>
              <a:rPr lang="ru-RU" dirty="0" err="1"/>
              <a:t>of</a:t>
            </a:r>
            <a:r>
              <a:rPr lang="ru-RU" dirty="0"/>
              <a:t> </a:t>
            </a:r>
            <a:r>
              <a:rPr lang="ru-RU" dirty="0" err="1"/>
              <a:t>antisepsis</a:t>
            </a:r>
            <a:r>
              <a:rPr lang="ru-RU" dirty="0"/>
              <a:t> </a:t>
            </a:r>
            <a:r>
              <a:rPr lang="ru-RU" dirty="0" err="1"/>
              <a:t>and</a:t>
            </a:r>
            <a:r>
              <a:rPr lang="ru-RU" dirty="0"/>
              <a:t> </a:t>
            </a:r>
            <a:r>
              <a:rPr lang="ru-RU" dirty="0" err="1"/>
              <a:t>asepsis</a:t>
            </a:r>
            <a:r>
              <a:rPr lang="ru-RU" dirty="0"/>
              <a:t> </a:t>
            </a:r>
            <a:r>
              <a:rPr lang="ru-RU" dirty="0" err="1"/>
              <a:t>in</a:t>
            </a:r>
            <a:r>
              <a:rPr lang="ru-RU" dirty="0"/>
              <a:t> </a:t>
            </a:r>
            <a:r>
              <a:rPr lang="ru-RU" dirty="0" err="1"/>
              <a:t>maternity</a:t>
            </a:r>
            <a:r>
              <a:rPr lang="ru-RU" dirty="0"/>
              <a:t> </a:t>
            </a:r>
            <a:r>
              <a:rPr lang="ru-RU" dirty="0" err="1"/>
              <a:t>obstetric</a:t>
            </a:r>
            <a:r>
              <a:rPr lang="ru-RU" dirty="0"/>
              <a:t> </a:t>
            </a:r>
            <a:r>
              <a:rPr lang="ru-RU" dirty="0" err="1"/>
              <a:t>institutions</a:t>
            </a:r>
            <a:r>
              <a:rPr lang="ru-RU" dirty="0"/>
              <a:t>;</a:t>
            </a:r>
          </a:p>
          <a:p>
            <a:r>
              <a:rPr lang="ru-RU" dirty="0" err="1"/>
              <a:t>observing</a:t>
            </a:r>
            <a:r>
              <a:rPr lang="ru-RU" dirty="0"/>
              <a:t> </a:t>
            </a:r>
            <a:r>
              <a:rPr lang="ru-RU" dirty="0" err="1"/>
              <a:t>rules</a:t>
            </a:r>
            <a:r>
              <a:rPr lang="ru-RU" dirty="0"/>
              <a:t> </a:t>
            </a:r>
            <a:r>
              <a:rPr lang="ru-RU" dirty="0" err="1"/>
              <a:t>of</a:t>
            </a:r>
            <a:r>
              <a:rPr lang="ru-RU" dirty="0"/>
              <a:t> </a:t>
            </a:r>
            <a:r>
              <a:rPr lang="ru-RU" dirty="0" err="1"/>
              <a:t>personal</a:t>
            </a:r>
            <a:r>
              <a:rPr lang="ru-RU" dirty="0"/>
              <a:t> </a:t>
            </a:r>
            <a:r>
              <a:rPr lang="ru-RU" dirty="0" err="1"/>
              <a:t>and</a:t>
            </a:r>
            <a:r>
              <a:rPr lang="ru-RU" dirty="0"/>
              <a:t> </a:t>
            </a:r>
            <a:r>
              <a:rPr lang="ru-RU" dirty="0" err="1"/>
              <a:t>common</a:t>
            </a:r>
            <a:r>
              <a:rPr lang="ru-RU" dirty="0"/>
              <a:t> </a:t>
            </a:r>
            <a:r>
              <a:rPr lang="ru-RU" dirty="0" err="1"/>
              <a:t>hygiene</a:t>
            </a:r>
            <a:r>
              <a:rPr lang="ru-RU" dirty="0"/>
              <a:t>;</a:t>
            </a:r>
          </a:p>
          <a:p>
            <a:r>
              <a:rPr lang="ru-RU" dirty="0" err="1"/>
              <a:t>providing</a:t>
            </a:r>
            <a:r>
              <a:rPr lang="ru-RU" dirty="0"/>
              <a:t> </a:t>
            </a:r>
            <a:r>
              <a:rPr lang="ru-RU" dirty="0" err="1"/>
              <a:t>qualified</a:t>
            </a:r>
            <a:r>
              <a:rPr lang="ru-RU" dirty="0"/>
              <a:t> </a:t>
            </a:r>
            <a:r>
              <a:rPr lang="ru-RU" dirty="0" err="1"/>
              <a:t>medical</a:t>
            </a:r>
            <a:r>
              <a:rPr lang="ru-RU" dirty="0"/>
              <a:t> </a:t>
            </a:r>
            <a:r>
              <a:rPr lang="ru-RU" dirty="0" err="1"/>
              <a:t>assistance</a:t>
            </a:r>
            <a:r>
              <a:rPr lang="ru-RU" dirty="0"/>
              <a:t> </a:t>
            </a:r>
            <a:r>
              <a:rPr lang="ru-RU" dirty="0" err="1"/>
              <a:t>to</a:t>
            </a:r>
            <a:r>
              <a:rPr lang="ru-RU" dirty="0"/>
              <a:t> </a:t>
            </a:r>
            <a:r>
              <a:rPr lang="ru-RU" dirty="0" err="1"/>
              <a:t>pregnant</a:t>
            </a:r>
            <a:r>
              <a:rPr lang="ru-RU" dirty="0"/>
              <a:t> </a:t>
            </a:r>
            <a:r>
              <a:rPr lang="ru-RU" dirty="0" err="1"/>
              <a:t>women</a:t>
            </a:r>
            <a:r>
              <a:rPr lang="ru-RU" dirty="0"/>
              <a:t> </a:t>
            </a:r>
            <a:r>
              <a:rPr lang="ru-RU" dirty="0" err="1"/>
              <a:t>and</a:t>
            </a:r>
            <a:r>
              <a:rPr lang="ru-RU" dirty="0"/>
              <a:t> </a:t>
            </a:r>
            <a:r>
              <a:rPr lang="ru-RU" dirty="0" err="1"/>
              <a:t>puerperas</a:t>
            </a:r>
            <a:r>
              <a:rPr lang="ru-RU" dirty="0"/>
              <a:t>.</a:t>
            </a:r>
          </a:p>
          <a:p>
            <a:r>
              <a:rPr lang="ru-RU" dirty="0"/>
              <a:t> </a:t>
            </a:r>
          </a:p>
          <a:p>
            <a:endParaRPr lang="ru-RU" dirty="0"/>
          </a:p>
        </p:txBody>
      </p:sp>
    </p:spTree>
    <p:extLst>
      <p:ext uri="{BB962C8B-B14F-4D97-AF65-F5344CB8AC3E}">
        <p14:creationId xmlns:p14="http://schemas.microsoft.com/office/powerpoint/2010/main" val="41236567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Prophylactic</a:t>
            </a:r>
            <a:r>
              <a:rPr lang="ru-RU" b="1" dirty="0"/>
              <a:t> (</a:t>
            </a:r>
            <a:r>
              <a:rPr lang="ru-RU" b="1" dirty="0" err="1"/>
              <a:t>aseptic</a:t>
            </a:r>
            <a:r>
              <a:rPr lang="ru-RU" b="1" dirty="0"/>
              <a:t>) </a:t>
            </a:r>
            <a:r>
              <a:rPr lang="ru-RU" b="1" dirty="0" err="1"/>
              <a:t>measures</a:t>
            </a:r>
            <a:r>
              <a:rPr lang="ru-RU" b="1" dirty="0"/>
              <a:t> </a:t>
            </a:r>
            <a:r>
              <a:rPr lang="ru-RU" b="1" dirty="0" err="1"/>
              <a:t>during</a:t>
            </a:r>
            <a:r>
              <a:rPr lang="ru-RU" b="1" dirty="0"/>
              <a:t> </a:t>
            </a:r>
            <a:r>
              <a:rPr lang="ru-RU" b="1" dirty="0" err="1"/>
              <a:t>pregnancy</a:t>
            </a: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r>
              <a:rPr lang="ru-RU" b="1" dirty="0"/>
              <a:t> </a:t>
            </a:r>
            <a:endParaRPr lang="ru-RU" dirty="0"/>
          </a:p>
          <a:p>
            <a:r>
              <a:rPr lang="ru-RU" dirty="0" err="1"/>
              <a:t>Prophylactic</a:t>
            </a:r>
            <a:r>
              <a:rPr lang="ru-RU" dirty="0"/>
              <a:t> (</a:t>
            </a:r>
            <a:r>
              <a:rPr lang="ru-RU" dirty="0" err="1"/>
              <a:t>aseptic</a:t>
            </a:r>
            <a:r>
              <a:rPr lang="ru-RU" dirty="0"/>
              <a:t>) </a:t>
            </a:r>
            <a:r>
              <a:rPr lang="ru-RU" dirty="0" err="1"/>
              <a:t>measures</a:t>
            </a:r>
            <a:r>
              <a:rPr lang="ru-RU" dirty="0"/>
              <a:t> </a:t>
            </a:r>
            <a:r>
              <a:rPr lang="ru-RU" dirty="0" err="1"/>
              <a:t>during</a:t>
            </a:r>
            <a:r>
              <a:rPr lang="ru-RU" dirty="0"/>
              <a:t> </a:t>
            </a:r>
            <a:r>
              <a:rPr lang="ru-RU" dirty="0" err="1"/>
              <a:t>pregnancy</a:t>
            </a:r>
            <a:r>
              <a:rPr lang="ru-RU" b="1" dirty="0"/>
              <a:t> </a:t>
            </a:r>
            <a:r>
              <a:rPr lang="ru-RU" dirty="0" err="1"/>
              <a:t>include</a:t>
            </a:r>
            <a:r>
              <a:rPr lang="ru-RU" dirty="0"/>
              <a:t> </a:t>
            </a:r>
            <a:r>
              <a:rPr lang="ru-RU" dirty="0" err="1"/>
              <a:t>the</a:t>
            </a:r>
            <a:r>
              <a:rPr lang="ru-RU" dirty="0"/>
              <a:t> </a:t>
            </a:r>
            <a:r>
              <a:rPr lang="ru-RU" dirty="0" err="1"/>
              <a:t>following</a:t>
            </a:r>
            <a:r>
              <a:rPr lang="ru-RU" dirty="0"/>
              <a:t>:</a:t>
            </a:r>
          </a:p>
          <a:p>
            <a:r>
              <a:rPr lang="ru-RU" dirty="0" err="1"/>
              <a:t>strict</a:t>
            </a:r>
            <a:r>
              <a:rPr lang="ru-RU" dirty="0"/>
              <a:t> </a:t>
            </a:r>
            <a:r>
              <a:rPr lang="ru-RU" dirty="0" err="1"/>
              <a:t>following</a:t>
            </a:r>
            <a:r>
              <a:rPr lang="ru-RU" dirty="0"/>
              <a:t> </a:t>
            </a:r>
            <a:r>
              <a:rPr lang="ru-RU" dirty="0" err="1"/>
              <a:t>the</a:t>
            </a:r>
            <a:r>
              <a:rPr lang="ru-RU" dirty="0"/>
              <a:t> </a:t>
            </a:r>
            <a:r>
              <a:rPr lang="ru-RU" dirty="0" err="1"/>
              <a:t>rules</a:t>
            </a:r>
            <a:r>
              <a:rPr lang="ru-RU" dirty="0"/>
              <a:t> </a:t>
            </a:r>
            <a:r>
              <a:rPr lang="ru-RU" dirty="0" err="1"/>
              <a:t>of</a:t>
            </a:r>
            <a:r>
              <a:rPr lang="ru-RU" dirty="0"/>
              <a:t> </a:t>
            </a:r>
            <a:r>
              <a:rPr lang="ru-RU" dirty="0" err="1"/>
              <a:t>personal</a:t>
            </a:r>
            <a:r>
              <a:rPr lang="ru-RU" dirty="0"/>
              <a:t> </a:t>
            </a:r>
            <a:r>
              <a:rPr lang="ru-RU" dirty="0" err="1"/>
              <a:t>hygiene</a:t>
            </a:r>
            <a:r>
              <a:rPr lang="ru-RU" dirty="0"/>
              <a:t> </a:t>
            </a:r>
            <a:r>
              <a:rPr lang="ru-RU" dirty="0" err="1"/>
              <a:t>during</a:t>
            </a:r>
            <a:r>
              <a:rPr lang="ru-RU" dirty="0"/>
              <a:t> </a:t>
            </a:r>
            <a:r>
              <a:rPr lang="ru-RU" dirty="0" err="1"/>
              <a:t>pregnancy</a:t>
            </a:r>
            <a:r>
              <a:rPr lang="ru-RU" dirty="0"/>
              <a:t>;</a:t>
            </a:r>
          </a:p>
          <a:p>
            <a:r>
              <a:rPr lang="ru-RU" dirty="0" err="1"/>
              <a:t>elimination</a:t>
            </a:r>
            <a:r>
              <a:rPr lang="ru-RU" dirty="0"/>
              <a:t> </a:t>
            </a:r>
            <a:r>
              <a:rPr lang="ru-RU" dirty="0" err="1"/>
              <a:t>of</a:t>
            </a:r>
            <a:r>
              <a:rPr lang="ru-RU" dirty="0"/>
              <a:t> </a:t>
            </a:r>
            <a:r>
              <a:rPr lang="ru-RU" dirty="0" err="1"/>
              <a:t>chronic</a:t>
            </a:r>
            <a:r>
              <a:rPr lang="ru-RU" dirty="0"/>
              <a:t> </a:t>
            </a:r>
            <a:r>
              <a:rPr lang="ru-RU" dirty="0" err="1"/>
              <a:t>foci</a:t>
            </a:r>
            <a:r>
              <a:rPr lang="ru-RU" dirty="0"/>
              <a:t> </a:t>
            </a:r>
            <a:r>
              <a:rPr lang="ru-RU" dirty="0" err="1"/>
              <a:t>of</a:t>
            </a:r>
            <a:r>
              <a:rPr lang="ru-RU" dirty="0"/>
              <a:t> </a:t>
            </a:r>
            <a:r>
              <a:rPr lang="ru-RU" dirty="0" err="1"/>
              <a:t>infection</a:t>
            </a:r>
            <a:r>
              <a:rPr lang="ru-RU" dirty="0"/>
              <a:t> </a:t>
            </a:r>
            <a:r>
              <a:rPr lang="ru-RU" dirty="0" err="1"/>
              <a:t>in</a:t>
            </a:r>
            <a:r>
              <a:rPr lang="ru-RU" dirty="0"/>
              <a:t> a </a:t>
            </a:r>
            <a:r>
              <a:rPr lang="ru-RU" dirty="0" err="1"/>
              <a:t>pregnant</a:t>
            </a:r>
            <a:r>
              <a:rPr lang="ru-RU" dirty="0"/>
              <a:t> </a:t>
            </a:r>
            <a:r>
              <a:rPr lang="ru-RU" dirty="0" err="1"/>
              <a:t>woman</a:t>
            </a:r>
            <a:r>
              <a:rPr lang="ru-RU" dirty="0"/>
              <a:t> </a:t>
            </a:r>
            <a:r>
              <a:rPr lang="ru-RU" dirty="0" err="1"/>
              <a:t>organism</a:t>
            </a:r>
            <a:r>
              <a:rPr lang="ru-RU" dirty="0"/>
              <a:t> (</a:t>
            </a:r>
            <a:r>
              <a:rPr lang="ru-RU" dirty="0" err="1"/>
              <a:t>oral</a:t>
            </a:r>
            <a:r>
              <a:rPr lang="ru-RU" dirty="0"/>
              <a:t> </a:t>
            </a:r>
            <a:r>
              <a:rPr lang="ru-RU" dirty="0" err="1"/>
              <a:t>cavity</a:t>
            </a:r>
            <a:r>
              <a:rPr lang="ru-RU" dirty="0"/>
              <a:t> </a:t>
            </a:r>
            <a:r>
              <a:rPr lang="ru-RU" dirty="0" err="1"/>
              <a:t>sanation</a:t>
            </a:r>
            <a:r>
              <a:rPr lang="ru-RU" dirty="0"/>
              <a:t>, </a:t>
            </a:r>
            <a:r>
              <a:rPr lang="ru-RU" dirty="0" err="1"/>
              <a:t>treatment</a:t>
            </a:r>
            <a:r>
              <a:rPr lang="ru-RU" dirty="0"/>
              <a:t> </a:t>
            </a:r>
            <a:r>
              <a:rPr lang="ru-RU" dirty="0" err="1"/>
              <a:t>of</a:t>
            </a:r>
            <a:r>
              <a:rPr lang="ru-RU" dirty="0"/>
              <a:t> </a:t>
            </a:r>
            <a:r>
              <a:rPr lang="ru-RU" dirty="0" err="1"/>
              <a:t>pustular</a:t>
            </a:r>
            <a:r>
              <a:rPr lang="ru-RU" dirty="0"/>
              <a:t> </a:t>
            </a:r>
            <a:r>
              <a:rPr lang="ru-RU" dirty="0" err="1"/>
              <a:t>diseases</a:t>
            </a:r>
            <a:r>
              <a:rPr lang="ru-RU" dirty="0"/>
              <a:t>, </a:t>
            </a:r>
            <a:r>
              <a:rPr lang="ru-RU" dirty="0" err="1"/>
              <a:t>chronic</a:t>
            </a:r>
            <a:r>
              <a:rPr lang="ru-RU" dirty="0"/>
              <a:t> </a:t>
            </a:r>
            <a:r>
              <a:rPr lang="ru-RU" dirty="0" err="1"/>
              <a:t>pyelonephritis</a:t>
            </a:r>
            <a:r>
              <a:rPr lang="ru-RU" dirty="0"/>
              <a:t>, </a:t>
            </a:r>
            <a:r>
              <a:rPr lang="ru-RU" dirty="0" err="1"/>
              <a:t>bronchitis</a:t>
            </a:r>
            <a:r>
              <a:rPr lang="ru-RU" dirty="0"/>
              <a:t>, </a:t>
            </a:r>
            <a:r>
              <a:rPr lang="ru-RU" dirty="0" err="1"/>
              <a:t>colitis</a:t>
            </a:r>
            <a:r>
              <a:rPr lang="ru-RU" dirty="0"/>
              <a:t>, </a:t>
            </a:r>
            <a:r>
              <a:rPr lang="ru-RU" dirty="0" err="1"/>
              <a:t>colpitis</a:t>
            </a:r>
            <a:r>
              <a:rPr lang="ru-RU" dirty="0"/>
              <a:t> </a:t>
            </a:r>
            <a:r>
              <a:rPr lang="ru-RU" dirty="0" err="1"/>
              <a:t>and</a:t>
            </a:r>
            <a:r>
              <a:rPr lang="ru-RU" dirty="0"/>
              <a:t> </a:t>
            </a:r>
            <a:r>
              <a:rPr lang="ru-RU" dirty="0" err="1"/>
              <a:t>other</a:t>
            </a:r>
            <a:r>
              <a:rPr lang="ru-RU" dirty="0"/>
              <a:t> </a:t>
            </a:r>
            <a:r>
              <a:rPr lang="ru-RU" dirty="0" err="1"/>
              <a:t>inflammatory</a:t>
            </a:r>
            <a:r>
              <a:rPr lang="ru-RU" dirty="0"/>
              <a:t> </a:t>
            </a:r>
            <a:r>
              <a:rPr lang="ru-RU" dirty="0" err="1"/>
              <a:t>process</a:t>
            </a:r>
            <a:r>
              <a:rPr lang="ru-RU" dirty="0"/>
              <a:t>;</a:t>
            </a:r>
          </a:p>
          <a:p>
            <a:r>
              <a:rPr lang="ru-RU" dirty="0" err="1"/>
              <a:t>limitation</a:t>
            </a:r>
            <a:r>
              <a:rPr lang="ru-RU" dirty="0"/>
              <a:t> (</a:t>
            </a:r>
            <a:r>
              <a:rPr lang="ru-RU" dirty="0" err="1"/>
              <a:t>and</a:t>
            </a:r>
            <a:r>
              <a:rPr lang="ru-RU" dirty="0"/>
              <a:t> </a:t>
            </a:r>
            <a:r>
              <a:rPr lang="ru-RU" dirty="0" err="1"/>
              <a:t>if</a:t>
            </a:r>
            <a:r>
              <a:rPr lang="ru-RU" dirty="0"/>
              <a:t> </a:t>
            </a:r>
            <a:r>
              <a:rPr lang="ru-RU" dirty="0" err="1"/>
              <a:t>possible</a:t>
            </a:r>
            <a:r>
              <a:rPr lang="ru-RU" dirty="0"/>
              <a:t> </a:t>
            </a:r>
            <a:r>
              <a:rPr lang="ru-RU" dirty="0" err="1"/>
              <a:t>absolute</a:t>
            </a:r>
            <a:r>
              <a:rPr lang="ru-RU" dirty="0"/>
              <a:t> </a:t>
            </a:r>
            <a:r>
              <a:rPr lang="ru-RU" dirty="0" err="1"/>
              <a:t>elimination</a:t>
            </a:r>
            <a:r>
              <a:rPr lang="ru-RU" dirty="0"/>
              <a:t>) </a:t>
            </a:r>
            <a:r>
              <a:rPr lang="ru-RU" dirty="0" err="1"/>
              <a:t>of</a:t>
            </a:r>
            <a:r>
              <a:rPr lang="ru-RU" dirty="0"/>
              <a:t> </a:t>
            </a:r>
            <a:r>
              <a:rPr lang="ru-RU" dirty="0" err="1"/>
              <a:t>pregnant</a:t>
            </a:r>
            <a:r>
              <a:rPr lang="ru-RU" dirty="0"/>
              <a:t> </a:t>
            </a:r>
            <a:r>
              <a:rPr lang="ru-RU" dirty="0" err="1"/>
              <a:t>woman</a:t>
            </a:r>
            <a:r>
              <a:rPr lang="ru-RU" dirty="0"/>
              <a:t> </a:t>
            </a:r>
            <a:r>
              <a:rPr lang="ru-RU" dirty="0" err="1"/>
              <a:t>contacts</a:t>
            </a:r>
            <a:r>
              <a:rPr lang="ru-RU" dirty="0"/>
              <a:t> </a:t>
            </a:r>
            <a:r>
              <a:rPr lang="ru-RU" dirty="0" err="1"/>
              <a:t>with</a:t>
            </a:r>
            <a:r>
              <a:rPr lang="ru-RU" dirty="0"/>
              <a:t> </a:t>
            </a:r>
            <a:r>
              <a:rPr lang="ru-RU" dirty="0" err="1"/>
              <a:t>infectious</a:t>
            </a:r>
            <a:r>
              <a:rPr lang="ru-RU" dirty="0"/>
              <a:t> </a:t>
            </a:r>
            <a:r>
              <a:rPr lang="ru-RU" dirty="0" err="1"/>
              <a:t>patients</a:t>
            </a:r>
            <a:r>
              <a:rPr lang="ru-RU" dirty="0"/>
              <a:t>;</a:t>
            </a:r>
          </a:p>
          <a:p>
            <a:r>
              <a:rPr lang="ru-RU" dirty="0" err="1"/>
              <a:t>sexual</a:t>
            </a:r>
            <a:r>
              <a:rPr lang="ru-RU" dirty="0"/>
              <a:t> </a:t>
            </a:r>
            <a:r>
              <a:rPr lang="ru-RU" dirty="0" err="1"/>
              <a:t>continence</a:t>
            </a:r>
            <a:r>
              <a:rPr lang="ru-RU" dirty="0"/>
              <a:t> </a:t>
            </a:r>
            <a:r>
              <a:rPr lang="ru-RU" dirty="0" err="1"/>
              <a:t>during</a:t>
            </a:r>
            <a:r>
              <a:rPr lang="ru-RU" dirty="0"/>
              <a:t> </a:t>
            </a:r>
            <a:r>
              <a:rPr lang="ru-RU" dirty="0" err="1"/>
              <a:t>last</a:t>
            </a:r>
            <a:r>
              <a:rPr lang="ru-RU" dirty="0"/>
              <a:t> </a:t>
            </a:r>
            <a:r>
              <a:rPr lang="ru-RU" dirty="0" err="1"/>
              <a:t>two</a:t>
            </a:r>
            <a:r>
              <a:rPr lang="ru-RU" dirty="0"/>
              <a:t> </a:t>
            </a:r>
            <a:r>
              <a:rPr lang="ru-RU" dirty="0" err="1"/>
              <a:t>months</a:t>
            </a:r>
            <a:r>
              <a:rPr lang="ru-RU" dirty="0"/>
              <a:t> </a:t>
            </a:r>
            <a:r>
              <a:rPr lang="ru-RU" dirty="0" err="1"/>
              <a:t>of</a:t>
            </a:r>
            <a:r>
              <a:rPr lang="ru-RU" dirty="0"/>
              <a:t> </a:t>
            </a:r>
            <a:r>
              <a:rPr lang="ru-RU" dirty="0" err="1"/>
              <a:t>pregnancy</a:t>
            </a:r>
            <a:r>
              <a:rPr lang="ru-RU" dirty="0"/>
              <a:t>;</a:t>
            </a:r>
          </a:p>
          <a:p>
            <a:r>
              <a:rPr lang="ru-RU" dirty="0" err="1"/>
              <a:t>vitamin</a:t>
            </a:r>
            <a:r>
              <a:rPr lang="ru-RU" dirty="0"/>
              <a:t> </a:t>
            </a:r>
            <a:r>
              <a:rPr lang="ru-RU" dirty="0" err="1"/>
              <a:t>therapy</a:t>
            </a:r>
            <a:r>
              <a:rPr lang="ru-RU" dirty="0"/>
              <a:t>, </a:t>
            </a:r>
            <a:r>
              <a:rPr lang="ru-RU" dirty="0" err="1"/>
              <a:t>dietary</a:t>
            </a:r>
            <a:r>
              <a:rPr lang="ru-RU" dirty="0"/>
              <a:t> </a:t>
            </a:r>
            <a:r>
              <a:rPr lang="ru-RU" dirty="0" err="1"/>
              <a:t>nutrition</a:t>
            </a:r>
            <a:r>
              <a:rPr lang="ru-RU" dirty="0"/>
              <a:t> </a:t>
            </a:r>
            <a:r>
              <a:rPr lang="ru-RU" dirty="0" err="1"/>
              <a:t>which</a:t>
            </a:r>
            <a:r>
              <a:rPr lang="ru-RU" dirty="0"/>
              <a:t> </a:t>
            </a:r>
            <a:r>
              <a:rPr lang="ru-RU" dirty="0" err="1"/>
              <a:t>increase</a:t>
            </a:r>
            <a:r>
              <a:rPr lang="ru-RU" dirty="0"/>
              <a:t> </a:t>
            </a:r>
            <a:r>
              <a:rPr lang="ru-RU" dirty="0" err="1"/>
              <a:t>organism</a:t>
            </a:r>
            <a:r>
              <a:rPr lang="ru-RU" dirty="0"/>
              <a:t> </a:t>
            </a:r>
            <a:r>
              <a:rPr lang="ru-RU" dirty="0" err="1"/>
              <a:t>resistance</a:t>
            </a:r>
            <a:r>
              <a:rPr lang="ru-RU" dirty="0"/>
              <a:t> </a:t>
            </a:r>
            <a:r>
              <a:rPr lang="ru-RU" dirty="0" err="1"/>
              <a:t>to</a:t>
            </a:r>
            <a:r>
              <a:rPr lang="ru-RU" dirty="0"/>
              <a:t> </a:t>
            </a:r>
            <a:r>
              <a:rPr lang="ru-RU" dirty="0" err="1"/>
              <a:t>infections</a:t>
            </a:r>
            <a:r>
              <a:rPr lang="ru-RU" dirty="0"/>
              <a:t>.</a:t>
            </a:r>
          </a:p>
          <a:p>
            <a:r>
              <a:rPr lang="ru-RU" dirty="0"/>
              <a:t> </a:t>
            </a:r>
          </a:p>
          <a:p>
            <a:endParaRPr lang="ru-RU" dirty="0"/>
          </a:p>
        </p:txBody>
      </p:sp>
    </p:spTree>
    <p:extLst>
      <p:ext uri="{BB962C8B-B14F-4D97-AF65-F5344CB8AC3E}">
        <p14:creationId xmlns:p14="http://schemas.microsoft.com/office/powerpoint/2010/main" val="2426265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Prophylactic</a:t>
            </a:r>
            <a:r>
              <a:rPr lang="ru-RU" b="1" dirty="0"/>
              <a:t> (</a:t>
            </a:r>
            <a:r>
              <a:rPr lang="ru-RU" b="1" dirty="0" err="1"/>
              <a:t>aseptic</a:t>
            </a:r>
            <a:r>
              <a:rPr lang="ru-RU" b="1" dirty="0"/>
              <a:t>) </a:t>
            </a:r>
            <a:r>
              <a:rPr lang="ru-RU" b="1" dirty="0" err="1"/>
              <a:t>measures</a:t>
            </a:r>
            <a:r>
              <a:rPr lang="ru-RU" b="1" dirty="0"/>
              <a:t> </a:t>
            </a:r>
            <a:r>
              <a:rPr lang="ru-RU" b="1" dirty="0" err="1"/>
              <a:t>during</a:t>
            </a:r>
            <a:r>
              <a:rPr lang="ru-RU" b="1" dirty="0"/>
              <a:t> </a:t>
            </a:r>
            <a:r>
              <a:rPr lang="ru-RU" b="1" dirty="0" err="1"/>
              <a:t>delivery</a:t>
            </a:r>
            <a:r>
              <a:rPr lang="ru-RU" dirty="0"/>
              <a:t/>
            </a:r>
            <a:br>
              <a:rPr lang="ru-RU" dirty="0"/>
            </a:br>
            <a:endParaRPr lang="ru-RU" dirty="0"/>
          </a:p>
        </p:txBody>
      </p:sp>
      <p:sp>
        <p:nvSpPr>
          <p:cNvPr id="3" name="Объект 2"/>
          <p:cNvSpPr>
            <a:spLocks noGrp="1"/>
          </p:cNvSpPr>
          <p:nvPr>
            <p:ph idx="1"/>
          </p:nvPr>
        </p:nvSpPr>
        <p:spPr/>
        <p:txBody>
          <a:bodyPr>
            <a:normAutofit fontScale="40000" lnSpcReduction="20000"/>
          </a:bodyPr>
          <a:lstStyle/>
          <a:p>
            <a:r>
              <a:rPr lang="ru-RU" b="1" dirty="0"/>
              <a:t> </a:t>
            </a:r>
            <a:endParaRPr lang="ru-RU" sz="4200" dirty="0"/>
          </a:p>
          <a:p>
            <a:r>
              <a:rPr lang="ru-RU" sz="4200" dirty="0" err="1"/>
              <a:t>All</a:t>
            </a:r>
            <a:r>
              <a:rPr lang="ru-RU" sz="4200" dirty="0"/>
              <a:t> </a:t>
            </a:r>
            <a:r>
              <a:rPr lang="ru-RU" sz="4200" dirty="0" err="1"/>
              <a:t>puerperas</a:t>
            </a:r>
            <a:r>
              <a:rPr lang="ru-RU" sz="4200" dirty="0"/>
              <a:t> </a:t>
            </a:r>
            <a:r>
              <a:rPr lang="ru-RU" sz="4200" dirty="0" err="1"/>
              <a:t>are</a:t>
            </a:r>
            <a:r>
              <a:rPr lang="ru-RU" sz="4200" dirty="0"/>
              <a:t> </a:t>
            </a:r>
            <a:r>
              <a:rPr lang="ru-RU" sz="4200" dirty="0" err="1"/>
              <a:t>examined</a:t>
            </a:r>
            <a:r>
              <a:rPr lang="ru-RU" sz="4200" dirty="0"/>
              <a:t> </a:t>
            </a:r>
            <a:r>
              <a:rPr lang="ru-RU" sz="4200" dirty="0" err="1"/>
              <a:t>on</a:t>
            </a:r>
            <a:r>
              <a:rPr lang="ru-RU" sz="4200" dirty="0"/>
              <a:t> </a:t>
            </a:r>
            <a:r>
              <a:rPr lang="ru-RU" sz="4200" dirty="0" err="1"/>
              <a:t>admission</a:t>
            </a:r>
            <a:r>
              <a:rPr lang="ru-RU" sz="4200" dirty="0"/>
              <a:t> </a:t>
            </a:r>
            <a:r>
              <a:rPr lang="ru-RU" sz="4200" dirty="0" err="1"/>
              <a:t>to</a:t>
            </a:r>
            <a:r>
              <a:rPr lang="ru-RU" sz="4200" dirty="0"/>
              <a:t> </a:t>
            </a:r>
            <a:r>
              <a:rPr lang="ru-RU" sz="4200" dirty="0" err="1"/>
              <a:t>maternity</a:t>
            </a:r>
            <a:r>
              <a:rPr lang="ru-RU" sz="4200" dirty="0"/>
              <a:t> </a:t>
            </a:r>
            <a:r>
              <a:rPr lang="ru-RU" sz="4200" dirty="0" err="1"/>
              <a:t>home</a:t>
            </a:r>
            <a:r>
              <a:rPr lang="ru-RU" sz="4200" dirty="0"/>
              <a:t>. </a:t>
            </a:r>
            <a:r>
              <a:rPr lang="ru-RU" sz="4200" dirty="0" err="1"/>
              <a:t>Puerperas</a:t>
            </a:r>
            <a:r>
              <a:rPr lang="ru-RU" sz="4200" dirty="0"/>
              <a:t> </a:t>
            </a:r>
            <a:r>
              <a:rPr lang="ru-RU" sz="4200" dirty="0" err="1"/>
              <a:t>with</a:t>
            </a:r>
            <a:r>
              <a:rPr lang="ru-RU" sz="4200" dirty="0"/>
              <a:t> </a:t>
            </a:r>
            <a:r>
              <a:rPr lang="ru-RU" sz="4200" dirty="0" err="1"/>
              <a:t>signs</a:t>
            </a:r>
            <a:r>
              <a:rPr lang="ru-RU" sz="4200" dirty="0"/>
              <a:t> </a:t>
            </a:r>
            <a:r>
              <a:rPr lang="ru-RU" sz="4200" dirty="0" err="1"/>
              <a:t>of</a:t>
            </a:r>
            <a:r>
              <a:rPr lang="ru-RU" sz="4200" dirty="0"/>
              <a:t> </a:t>
            </a:r>
            <a:r>
              <a:rPr lang="ru-RU" sz="4200" dirty="0" err="1"/>
              <a:t>infection</a:t>
            </a:r>
            <a:r>
              <a:rPr lang="ru-RU" sz="4200" dirty="0"/>
              <a:t> </a:t>
            </a:r>
            <a:r>
              <a:rPr lang="ru-RU" sz="4200" dirty="0" err="1"/>
              <a:t>in</a:t>
            </a:r>
            <a:r>
              <a:rPr lang="ru-RU" sz="4200" dirty="0"/>
              <a:t> </a:t>
            </a:r>
            <a:r>
              <a:rPr lang="ru-RU" sz="4200" dirty="0" err="1"/>
              <a:t>the</a:t>
            </a:r>
            <a:r>
              <a:rPr lang="ru-RU" sz="4200" dirty="0"/>
              <a:t> </a:t>
            </a:r>
            <a:r>
              <a:rPr lang="ru-RU" sz="4200" dirty="0" err="1"/>
              <a:t>organism</a:t>
            </a:r>
            <a:r>
              <a:rPr lang="ru-RU" sz="4200" dirty="0"/>
              <a:t> </a:t>
            </a:r>
            <a:r>
              <a:rPr lang="ru-RU" sz="4200" dirty="0" err="1"/>
              <a:t>as</a:t>
            </a:r>
            <a:r>
              <a:rPr lang="ru-RU" sz="4200" dirty="0"/>
              <a:t> </a:t>
            </a:r>
            <a:r>
              <a:rPr lang="ru-RU" sz="4200" dirty="0" err="1"/>
              <a:t>well</a:t>
            </a:r>
            <a:r>
              <a:rPr lang="ru-RU" sz="4200" dirty="0"/>
              <a:t> </a:t>
            </a:r>
            <a:r>
              <a:rPr lang="ru-RU" sz="4200" dirty="0" err="1"/>
              <a:t>as</a:t>
            </a:r>
            <a:r>
              <a:rPr lang="ru-RU" sz="4200" dirty="0"/>
              <a:t> </a:t>
            </a:r>
            <a:r>
              <a:rPr lang="ru-RU" sz="4200" dirty="0" err="1"/>
              <a:t>with</a:t>
            </a:r>
            <a:r>
              <a:rPr lang="ru-RU" sz="4200" dirty="0"/>
              <a:t> a </a:t>
            </a:r>
            <a:r>
              <a:rPr lang="ru-RU" sz="4200" dirty="0" err="1"/>
              <a:t>high</a:t>
            </a:r>
            <a:r>
              <a:rPr lang="ru-RU" sz="4200" dirty="0"/>
              <a:t> </a:t>
            </a:r>
            <a:r>
              <a:rPr lang="ru-RU" sz="4200" dirty="0" err="1"/>
              <a:t>risk</a:t>
            </a:r>
            <a:r>
              <a:rPr lang="ru-RU" sz="4200" dirty="0"/>
              <a:t> </a:t>
            </a:r>
            <a:r>
              <a:rPr lang="ru-RU" sz="4200" dirty="0" err="1"/>
              <a:t>of</a:t>
            </a:r>
            <a:r>
              <a:rPr lang="ru-RU" sz="4200" dirty="0"/>
              <a:t> </a:t>
            </a:r>
            <a:r>
              <a:rPr lang="ru-RU" sz="4200" dirty="0" err="1"/>
              <a:t>infection</a:t>
            </a:r>
            <a:r>
              <a:rPr lang="ru-RU" sz="4200" dirty="0"/>
              <a:t> </a:t>
            </a:r>
            <a:r>
              <a:rPr lang="ru-RU" sz="4200" dirty="0" err="1"/>
              <a:t>development</a:t>
            </a:r>
            <a:r>
              <a:rPr lang="ru-RU" sz="4200" dirty="0"/>
              <a:t> </a:t>
            </a:r>
            <a:r>
              <a:rPr lang="ru-RU" sz="4200" dirty="0" err="1"/>
              <a:t>are</a:t>
            </a:r>
            <a:r>
              <a:rPr lang="ru-RU" sz="4200" dirty="0"/>
              <a:t> </a:t>
            </a:r>
            <a:r>
              <a:rPr lang="ru-RU" sz="4200" dirty="0" err="1"/>
              <a:t>isolated</a:t>
            </a:r>
            <a:r>
              <a:rPr lang="ru-RU" sz="4200" dirty="0"/>
              <a:t> </a:t>
            </a:r>
            <a:r>
              <a:rPr lang="ru-RU" sz="4200" dirty="0" err="1"/>
              <a:t>immediately</a:t>
            </a:r>
            <a:r>
              <a:rPr lang="ru-RU" sz="4200" dirty="0"/>
              <a:t> </a:t>
            </a:r>
            <a:r>
              <a:rPr lang="ru-RU" sz="4200" dirty="0" err="1"/>
              <a:t>in</a:t>
            </a:r>
            <a:r>
              <a:rPr lang="ru-RU" sz="4200" dirty="0"/>
              <a:t> </a:t>
            </a:r>
            <a:r>
              <a:rPr lang="ru-RU" sz="4200" dirty="0" err="1"/>
              <a:t>the</a:t>
            </a:r>
            <a:r>
              <a:rPr lang="ru-RU" sz="4200" dirty="0"/>
              <a:t> </a:t>
            </a:r>
            <a:r>
              <a:rPr lang="ru-RU" sz="4200" dirty="0" err="1"/>
              <a:t>second</a:t>
            </a:r>
            <a:r>
              <a:rPr lang="ru-RU" sz="4200" dirty="0"/>
              <a:t> </a:t>
            </a:r>
            <a:r>
              <a:rPr lang="ru-RU" sz="4200" dirty="0" err="1"/>
              <a:t>obstetric</a:t>
            </a:r>
            <a:r>
              <a:rPr lang="ru-RU" sz="4200" dirty="0"/>
              <a:t> </a:t>
            </a:r>
            <a:r>
              <a:rPr lang="ru-RU" sz="4200" dirty="0" err="1"/>
              <a:t>department</a:t>
            </a:r>
            <a:r>
              <a:rPr lang="ru-RU" sz="4200" dirty="0"/>
              <a:t> (</a:t>
            </a:r>
            <a:r>
              <a:rPr lang="ru-RU" sz="4200" dirty="0" err="1"/>
              <a:t>observation</a:t>
            </a:r>
            <a:r>
              <a:rPr lang="ru-RU" sz="4200" dirty="0"/>
              <a:t> </a:t>
            </a:r>
            <a:r>
              <a:rPr lang="ru-RU" sz="4200" dirty="0" err="1"/>
              <a:t>department</a:t>
            </a:r>
            <a:r>
              <a:rPr lang="ru-RU" sz="4200" dirty="0"/>
              <a:t>).</a:t>
            </a:r>
          </a:p>
          <a:p>
            <a:r>
              <a:rPr lang="ru-RU" sz="4200" dirty="0" err="1"/>
              <a:t>Indications</a:t>
            </a:r>
            <a:r>
              <a:rPr lang="ru-RU" sz="4200" dirty="0"/>
              <a:t> </a:t>
            </a:r>
            <a:r>
              <a:rPr lang="ru-RU" sz="4200" dirty="0" err="1"/>
              <a:t>for</a:t>
            </a:r>
            <a:r>
              <a:rPr lang="ru-RU" sz="4200" dirty="0"/>
              <a:t> </a:t>
            </a:r>
            <a:r>
              <a:rPr lang="ru-RU" sz="4200" dirty="0" err="1"/>
              <a:t>hospitalization</a:t>
            </a:r>
            <a:r>
              <a:rPr lang="ru-RU" sz="4200" dirty="0"/>
              <a:t> </a:t>
            </a:r>
            <a:r>
              <a:rPr lang="ru-RU" sz="4200" dirty="0" err="1"/>
              <a:t>to</a:t>
            </a:r>
            <a:r>
              <a:rPr lang="ru-RU" sz="4200" dirty="0"/>
              <a:t> </a:t>
            </a:r>
            <a:r>
              <a:rPr lang="ru-RU" sz="4200" dirty="0" err="1"/>
              <a:t>observation</a:t>
            </a:r>
            <a:r>
              <a:rPr lang="ru-RU" sz="4200" dirty="0"/>
              <a:t> </a:t>
            </a:r>
            <a:r>
              <a:rPr lang="ru-RU" sz="4200" dirty="0" err="1"/>
              <a:t>obstetric</a:t>
            </a:r>
            <a:r>
              <a:rPr lang="ru-RU" sz="4200" dirty="0"/>
              <a:t> </a:t>
            </a:r>
            <a:r>
              <a:rPr lang="ru-RU" sz="4200" dirty="0" err="1"/>
              <a:t>department</a:t>
            </a:r>
            <a:r>
              <a:rPr lang="ru-RU" sz="4200" dirty="0"/>
              <a:t> </a:t>
            </a:r>
            <a:r>
              <a:rPr lang="ru-RU" sz="4200" dirty="0" err="1"/>
              <a:t>are</a:t>
            </a:r>
            <a:r>
              <a:rPr lang="ru-RU" sz="4200" dirty="0"/>
              <a:t>:</a:t>
            </a:r>
          </a:p>
          <a:p>
            <a:r>
              <a:rPr lang="ru-RU" sz="4200" dirty="0" err="1"/>
              <a:t>increase</a:t>
            </a:r>
            <a:r>
              <a:rPr lang="ru-RU" sz="4200" dirty="0"/>
              <a:t> </a:t>
            </a:r>
            <a:r>
              <a:rPr lang="ru-RU" sz="4200" dirty="0" err="1"/>
              <a:t>of</a:t>
            </a:r>
            <a:r>
              <a:rPr lang="ru-RU" sz="4200" dirty="0"/>
              <a:t> </a:t>
            </a:r>
            <a:r>
              <a:rPr lang="ru-RU" sz="4200" dirty="0" err="1"/>
              <a:t>body</a:t>
            </a:r>
            <a:r>
              <a:rPr lang="ru-RU" sz="4200" dirty="0"/>
              <a:t> </a:t>
            </a:r>
            <a:r>
              <a:rPr lang="ru-RU" sz="4200" dirty="0" err="1"/>
              <a:t>temperature</a:t>
            </a:r>
            <a:r>
              <a:rPr lang="ru-RU" sz="4200" dirty="0"/>
              <a:t> </a:t>
            </a:r>
            <a:r>
              <a:rPr lang="ru-RU" sz="4200" dirty="0" err="1"/>
              <a:t>over</a:t>
            </a:r>
            <a:r>
              <a:rPr lang="ru-RU" sz="4200" dirty="0"/>
              <a:t> 37.5º C;</a:t>
            </a:r>
          </a:p>
          <a:p>
            <a:r>
              <a:rPr lang="ru-RU" sz="4200" dirty="0" err="1"/>
              <a:t>abscesses,pustules,vesicles</a:t>
            </a:r>
            <a:r>
              <a:rPr lang="ru-RU" sz="4200" dirty="0"/>
              <a:t> </a:t>
            </a:r>
            <a:r>
              <a:rPr lang="ru-RU" sz="4200" dirty="0" err="1"/>
              <a:t>on</a:t>
            </a:r>
            <a:r>
              <a:rPr lang="ru-RU" sz="4200" dirty="0"/>
              <a:t> </a:t>
            </a:r>
            <a:r>
              <a:rPr lang="ru-RU" sz="4200" dirty="0" err="1"/>
              <a:t>the</a:t>
            </a:r>
            <a:r>
              <a:rPr lang="ru-RU" sz="4200" dirty="0"/>
              <a:t> </a:t>
            </a:r>
            <a:r>
              <a:rPr lang="ru-RU" sz="4200" dirty="0" err="1"/>
              <a:t>skin</a:t>
            </a:r>
            <a:r>
              <a:rPr lang="ru-RU" sz="4200" dirty="0"/>
              <a:t>;</a:t>
            </a:r>
          </a:p>
          <a:p>
            <a:r>
              <a:rPr lang="ru-RU" sz="4200" dirty="0" err="1"/>
              <a:t>dead</a:t>
            </a:r>
            <a:r>
              <a:rPr lang="ru-RU" sz="4200" dirty="0"/>
              <a:t> </a:t>
            </a:r>
            <a:r>
              <a:rPr lang="ru-RU" sz="4200" dirty="0" err="1"/>
              <a:t>fetus</a:t>
            </a:r>
            <a:r>
              <a:rPr lang="ru-RU" sz="4200" dirty="0"/>
              <a:t> </a:t>
            </a:r>
            <a:r>
              <a:rPr lang="ru-RU" sz="4200" dirty="0" err="1"/>
              <a:t>of</a:t>
            </a:r>
            <a:r>
              <a:rPr lang="ru-RU" sz="4200" dirty="0"/>
              <a:t> </a:t>
            </a:r>
            <a:r>
              <a:rPr lang="ru-RU" sz="4200" dirty="0" err="1"/>
              <a:t>unknown</a:t>
            </a:r>
            <a:r>
              <a:rPr lang="ru-RU" sz="4200" dirty="0"/>
              <a:t> </a:t>
            </a:r>
            <a:r>
              <a:rPr lang="ru-RU" sz="4200" dirty="0" err="1"/>
              <a:t>etiology</a:t>
            </a:r>
            <a:r>
              <a:rPr lang="ru-RU" sz="4200" dirty="0"/>
              <a:t>;</a:t>
            </a:r>
          </a:p>
          <a:p>
            <a:r>
              <a:rPr lang="ru-RU" sz="4200" dirty="0"/>
              <a:t>a </a:t>
            </a:r>
            <a:r>
              <a:rPr lang="ru-RU" sz="4200" dirty="0" err="1"/>
              <a:t>long</a:t>
            </a:r>
            <a:r>
              <a:rPr lang="ru-RU" sz="4200" dirty="0"/>
              <a:t> </a:t>
            </a:r>
            <a:r>
              <a:rPr lang="ru-RU" sz="4200" dirty="0" err="1"/>
              <a:t>waterless</a:t>
            </a:r>
            <a:r>
              <a:rPr lang="ru-RU" sz="4200" dirty="0"/>
              <a:t> </a:t>
            </a:r>
            <a:r>
              <a:rPr lang="ru-RU" sz="4200" dirty="0" err="1"/>
              <a:t>period</a:t>
            </a:r>
            <a:r>
              <a:rPr lang="ru-RU" sz="4200" dirty="0"/>
              <a:t>;</a:t>
            </a:r>
          </a:p>
          <a:p>
            <a:r>
              <a:rPr lang="ru-RU" sz="4200" dirty="0" err="1"/>
              <a:t>purulent</a:t>
            </a:r>
            <a:r>
              <a:rPr lang="ru-RU" sz="4200" dirty="0"/>
              <a:t> </a:t>
            </a:r>
            <a:r>
              <a:rPr lang="ru-RU" sz="4200" dirty="0" err="1"/>
              <a:t>discharge</a:t>
            </a:r>
            <a:r>
              <a:rPr lang="ru-RU" sz="4200" dirty="0"/>
              <a:t> </a:t>
            </a:r>
            <a:r>
              <a:rPr lang="ru-RU" sz="4200" dirty="0" err="1"/>
              <a:t>from</a:t>
            </a:r>
            <a:r>
              <a:rPr lang="ru-RU" sz="4200" dirty="0"/>
              <a:t> </a:t>
            </a:r>
            <a:r>
              <a:rPr lang="ru-RU" sz="4200" dirty="0" err="1"/>
              <a:t>vagina</a:t>
            </a:r>
            <a:r>
              <a:rPr lang="ru-RU" sz="4200" dirty="0"/>
              <a:t> (III-IV </a:t>
            </a:r>
            <a:r>
              <a:rPr lang="ru-RU" sz="4200" dirty="0" err="1"/>
              <a:t>degree</a:t>
            </a:r>
            <a:r>
              <a:rPr lang="ru-RU" sz="4200" dirty="0"/>
              <a:t> </a:t>
            </a:r>
            <a:r>
              <a:rPr lang="ru-RU" sz="4200" dirty="0" err="1"/>
              <a:t>of</a:t>
            </a:r>
            <a:r>
              <a:rPr lang="ru-RU" sz="4200" dirty="0"/>
              <a:t> </a:t>
            </a:r>
            <a:r>
              <a:rPr lang="ru-RU" sz="4200" dirty="0" err="1"/>
              <a:t>vagina</a:t>
            </a:r>
            <a:r>
              <a:rPr lang="ru-RU" sz="4200" dirty="0"/>
              <a:t> </a:t>
            </a:r>
            <a:r>
              <a:rPr lang="ru-RU" sz="4200" dirty="0" err="1"/>
              <a:t>discharge</a:t>
            </a:r>
            <a:r>
              <a:rPr lang="ru-RU" sz="4200" dirty="0"/>
              <a:t> </a:t>
            </a:r>
            <a:r>
              <a:rPr lang="ru-RU" sz="4200" dirty="0" err="1"/>
              <a:t>purity</a:t>
            </a:r>
            <a:r>
              <a:rPr lang="ru-RU" sz="4200" dirty="0"/>
              <a:t>);</a:t>
            </a:r>
          </a:p>
          <a:p>
            <a:r>
              <a:rPr lang="ru-RU" sz="4200" dirty="0" err="1"/>
              <a:t>exacerbation</a:t>
            </a:r>
            <a:r>
              <a:rPr lang="ru-RU" sz="4200" dirty="0"/>
              <a:t> </a:t>
            </a:r>
            <a:r>
              <a:rPr lang="ru-RU" sz="4200" dirty="0" err="1"/>
              <a:t>of</a:t>
            </a:r>
            <a:r>
              <a:rPr lang="ru-RU" sz="4200" dirty="0"/>
              <a:t> </a:t>
            </a:r>
            <a:r>
              <a:rPr lang="ru-RU" sz="4200" dirty="0" err="1"/>
              <a:t>chronic</a:t>
            </a:r>
            <a:r>
              <a:rPr lang="ru-RU" sz="4200" dirty="0"/>
              <a:t> </a:t>
            </a:r>
            <a:r>
              <a:rPr lang="ru-RU" sz="4200" dirty="0" err="1"/>
              <a:t>inflammatory</a:t>
            </a:r>
            <a:r>
              <a:rPr lang="ru-RU" sz="4200" dirty="0"/>
              <a:t> </a:t>
            </a:r>
            <a:r>
              <a:rPr lang="ru-RU" sz="4200" dirty="0" err="1"/>
              <a:t>diseases</a:t>
            </a:r>
            <a:r>
              <a:rPr lang="ru-RU" sz="4200" dirty="0"/>
              <a:t> </a:t>
            </a:r>
            <a:r>
              <a:rPr lang="ru-RU" sz="4200" dirty="0" err="1"/>
              <a:t>during</a:t>
            </a:r>
            <a:r>
              <a:rPr lang="ru-RU" sz="4200" dirty="0"/>
              <a:t> </a:t>
            </a:r>
            <a:r>
              <a:rPr lang="ru-RU" sz="4200" dirty="0" err="1"/>
              <a:t>pregnancy</a:t>
            </a:r>
            <a:r>
              <a:rPr lang="ru-RU" sz="4200" dirty="0"/>
              <a:t> </a:t>
            </a:r>
            <a:r>
              <a:rPr lang="ru-RU" sz="4200" dirty="0" err="1"/>
              <a:t>and</a:t>
            </a:r>
            <a:r>
              <a:rPr lang="ru-RU" sz="4200" dirty="0"/>
              <a:t> </a:t>
            </a:r>
            <a:r>
              <a:rPr lang="ru-RU" sz="4200" dirty="0" err="1"/>
              <a:t>in</a:t>
            </a:r>
            <a:r>
              <a:rPr lang="ru-RU" sz="4200" dirty="0"/>
              <a:t> </a:t>
            </a:r>
            <a:r>
              <a:rPr lang="ru-RU" sz="4200" dirty="0" err="1"/>
              <a:t>the</a:t>
            </a:r>
            <a:r>
              <a:rPr lang="ru-RU" sz="4200" dirty="0"/>
              <a:t> </a:t>
            </a:r>
            <a:r>
              <a:rPr lang="ru-RU" sz="4200" dirty="0" err="1"/>
              <a:t>moment</a:t>
            </a:r>
            <a:r>
              <a:rPr lang="ru-RU" sz="4200" dirty="0"/>
              <a:t> </a:t>
            </a:r>
            <a:r>
              <a:rPr lang="ru-RU" sz="4200" dirty="0" err="1"/>
              <a:t>of</a:t>
            </a:r>
            <a:r>
              <a:rPr lang="ru-RU" sz="4200" dirty="0"/>
              <a:t> </a:t>
            </a:r>
            <a:r>
              <a:rPr lang="ru-RU" sz="4200" dirty="0" err="1"/>
              <a:t>admission</a:t>
            </a:r>
            <a:r>
              <a:rPr lang="ru-RU" sz="4200" dirty="0"/>
              <a:t> </a:t>
            </a:r>
            <a:r>
              <a:rPr lang="ru-RU" sz="4200" dirty="0" err="1"/>
              <a:t>to</a:t>
            </a:r>
            <a:r>
              <a:rPr lang="ru-RU" sz="4200" dirty="0"/>
              <a:t> </a:t>
            </a:r>
            <a:r>
              <a:rPr lang="ru-RU" sz="4200" dirty="0" err="1"/>
              <a:t>the</a:t>
            </a:r>
            <a:r>
              <a:rPr lang="ru-RU" sz="4200" dirty="0"/>
              <a:t> </a:t>
            </a:r>
            <a:r>
              <a:rPr lang="ru-RU" sz="4200" dirty="0" err="1"/>
              <a:t>hospital</a:t>
            </a:r>
            <a:r>
              <a:rPr lang="ru-RU" sz="4200" dirty="0"/>
              <a:t> (</a:t>
            </a:r>
            <a:r>
              <a:rPr lang="ru-RU" sz="4200" dirty="0" err="1"/>
              <a:t>pyelonephritis</a:t>
            </a:r>
            <a:r>
              <a:rPr lang="ru-RU" sz="4200" dirty="0"/>
              <a:t>, </a:t>
            </a:r>
            <a:r>
              <a:rPr lang="ru-RU" sz="4200" dirty="0" err="1"/>
              <a:t>bronchitis</a:t>
            </a:r>
            <a:r>
              <a:rPr lang="ru-RU" sz="4200" dirty="0"/>
              <a:t>); </a:t>
            </a:r>
            <a:r>
              <a:rPr lang="ru-RU" sz="4200" dirty="0" err="1"/>
              <a:t>the</a:t>
            </a:r>
            <a:r>
              <a:rPr lang="ru-RU" sz="4200" dirty="0"/>
              <a:t> </a:t>
            </a:r>
            <a:r>
              <a:rPr lang="ru-RU" sz="4200" dirty="0" err="1"/>
              <a:t>women</a:t>
            </a:r>
            <a:r>
              <a:rPr lang="ru-RU" sz="4200" dirty="0"/>
              <a:t> </a:t>
            </a:r>
            <a:r>
              <a:rPr lang="ru-RU" sz="4200" dirty="0" err="1"/>
              <a:t>who</a:t>
            </a:r>
            <a:r>
              <a:rPr lang="ru-RU" sz="4200" dirty="0"/>
              <a:t> </a:t>
            </a:r>
            <a:r>
              <a:rPr lang="ru-RU" sz="4200" dirty="0" err="1"/>
              <a:t>delivered</a:t>
            </a:r>
            <a:r>
              <a:rPr lang="ru-RU" sz="4200" dirty="0"/>
              <a:t> </a:t>
            </a:r>
            <a:r>
              <a:rPr lang="ru-RU" sz="4200" dirty="0" err="1"/>
              <a:t>outside</a:t>
            </a:r>
            <a:r>
              <a:rPr lang="ru-RU" sz="4200" dirty="0"/>
              <a:t> </a:t>
            </a:r>
            <a:r>
              <a:rPr lang="ru-RU" sz="4200" dirty="0" err="1"/>
              <a:t>the</a:t>
            </a:r>
            <a:r>
              <a:rPr lang="ru-RU" sz="4200" dirty="0"/>
              <a:t> </a:t>
            </a:r>
            <a:r>
              <a:rPr lang="ru-RU" sz="4200" dirty="0" err="1"/>
              <a:t>obstetric</a:t>
            </a:r>
            <a:r>
              <a:rPr lang="ru-RU" sz="4200" dirty="0"/>
              <a:t> </a:t>
            </a:r>
            <a:r>
              <a:rPr lang="ru-RU" sz="4200" dirty="0" err="1"/>
              <a:t>in-patient</a:t>
            </a:r>
            <a:r>
              <a:rPr lang="ru-RU" sz="4200" dirty="0"/>
              <a:t> </a:t>
            </a:r>
            <a:r>
              <a:rPr lang="ru-RU" sz="4200" dirty="0" err="1"/>
              <a:t>department</a:t>
            </a:r>
            <a:r>
              <a:rPr lang="ru-RU" sz="4200" dirty="0"/>
              <a:t> (</a:t>
            </a:r>
            <a:r>
              <a:rPr lang="ru-RU" sz="4200" dirty="0" err="1"/>
              <a:t>at</a:t>
            </a:r>
            <a:r>
              <a:rPr lang="ru-RU" sz="4200" dirty="0"/>
              <a:t> </a:t>
            </a:r>
            <a:r>
              <a:rPr lang="ru-RU" sz="4200" dirty="0" err="1"/>
              <a:t>home</a:t>
            </a:r>
            <a:r>
              <a:rPr lang="ru-RU" sz="4200" dirty="0"/>
              <a:t>, </a:t>
            </a:r>
            <a:r>
              <a:rPr lang="ru-RU" sz="4200" dirty="0" err="1"/>
              <a:t>in</a:t>
            </a:r>
            <a:r>
              <a:rPr lang="ru-RU" sz="4200" dirty="0"/>
              <a:t> </a:t>
            </a:r>
            <a:r>
              <a:rPr lang="ru-RU" sz="4200" dirty="0" err="1"/>
              <a:t>ambulance</a:t>
            </a:r>
            <a:r>
              <a:rPr lang="ru-RU" sz="4200" dirty="0"/>
              <a:t>, </a:t>
            </a:r>
            <a:r>
              <a:rPr lang="ru-RU" sz="4200" dirty="0" err="1"/>
              <a:t>etc</a:t>
            </a:r>
            <a:r>
              <a:rPr lang="ru-RU" sz="4200" dirty="0"/>
              <a:t>.), </a:t>
            </a:r>
            <a:r>
              <a:rPr lang="ru-RU" sz="4200" dirty="0" err="1"/>
              <a:t>and</a:t>
            </a:r>
            <a:r>
              <a:rPr lang="ru-RU" sz="4200" dirty="0"/>
              <a:t> </a:t>
            </a:r>
            <a:r>
              <a:rPr lang="ru-RU" sz="4200" dirty="0" err="1"/>
              <a:t>also</a:t>
            </a:r>
            <a:r>
              <a:rPr lang="ru-RU" sz="4200" dirty="0"/>
              <a:t> </a:t>
            </a:r>
            <a:r>
              <a:rPr lang="ru-RU" sz="4200" dirty="0" err="1"/>
              <a:t>pregnant</a:t>
            </a:r>
            <a:r>
              <a:rPr lang="ru-RU" sz="4200" dirty="0"/>
              <a:t> </a:t>
            </a:r>
            <a:r>
              <a:rPr lang="ru-RU" sz="4200" dirty="0" err="1"/>
              <a:t>women</a:t>
            </a:r>
            <a:r>
              <a:rPr lang="ru-RU" sz="4200" dirty="0"/>
              <a:t> </a:t>
            </a:r>
            <a:r>
              <a:rPr lang="ru-RU" sz="4200" dirty="0" err="1"/>
              <a:t>who</a:t>
            </a:r>
            <a:r>
              <a:rPr lang="ru-RU" sz="4200" dirty="0"/>
              <a:t> </a:t>
            </a:r>
            <a:r>
              <a:rPr lang="ru-RU" sz="4200" dirty="0" err="1"/>
              <a:t>were</a:t>
            </a:r>
            <a:r>
              <a:rPr lang="ru-RU" sz="4200" dirty="0"/>
              <a:t> </a:t>
            </a:r>
            <a:r>
              <a:rPr lang="ru-RU" sz="4200" dirty="0" err="1"/>
              <a:t>not</a:t>
            </a:r>
            <a:r>
              <a:rPr lang="ru-RU" sz="4200" dirty="0"/>
              <a:t> </a:t>
            </a:r>
            <a:r>
              <a:rPr lang="ru-RU" sz="4200" dirty="0" err="1"/>
              <a:t>examined</a:t>
            </a:r>
            <a:r>
              <a:rPr lang="ru-RU" sz="4200" dirty="0"/>
              <a:t> (</a:t>
            </a:r>
            <a:r>
              <a:rPr lang="ru-RU" sz="4200" dirty="0" err="1"/>
              <a:t>not</a:t>
            </a:r>
            <a:r>
              <a:rPr lang="ru-RU" sz="4200" dirty="0"/>
              <a:t> </a:t>
            </a:r>
            <a:r>
              <a:rPr lang="ru-RU" sz="4200" dirty="0" err="1"/>
              <a:t>cheched</a:t>
            </a:r>
            <a:r>
              <a:rPr lang="ru-RU" sz="4200" dirty="0"/>
              <a:t> </a:t>
            </a:r>
            <a:r>
              <a:rPr lang="ru-RU" sz="4200" dirty="0" err="1"/>
              <a:t>up</a:t>
            </a:r>
            <a:r>
              <a:rPr lang="ru-RU" sz="4200" dirty="0"/>
              <a:t> </a:t>
            </a:r>
            <a:r>
              <a:rPr lang="ru-RU" sz="4200" dirty="0" err="1"/>
              <a:t>in</a:t>
            </a:r>
            <a:r>
              <a:rPr lang="ru-RU" sz="4200" dirty="0"/>
              <a:t> </a:t>
            </a:r>
            <a:r>
              <a:rPr lang="ru-RU" sz="4200" dirty="0" err="1"/>
              <a:t>maternity</a:t>
            </a:r>
            <a:r>
              <a:rPr lang="ru-RU" sz="4200" dirty="0"/>
              <a:t> </a:t>
            </a:r>
            <a:r>
              <a:rPr lang="ru-RU" sz="4200" dirty="0" err="1"/>
              <a:t>welfare</a:t>
            </a:r>
            <a:r>
              <a:rPr lang="ru-RU" sz="4200" dirty="0"/>
              <a:t> </a:t>
            </a:r>
            <a:r>
              <a:rPr lang="ru-RU" sz="4200" dirty="0" err="1"/>
              <a:t>clinics</a:t>
            </a:r>
            <a:r>
              <a:rPr lang="ru-RU" sz="4200" dirty="0"/>
              <a:t>) </a:t>
            </a:r>
            <a:r>
              <a:rPr lang="ru-RU" sz="4200" dirty="0" err="1"/>
              <a:t>are</a:t>
            </a:r>
            <a:r>
              <a:rPr lang="ru-RU" sz="4200" dirty="0"/>
              <a:t> </a:t>
            </a:r>
            <a:r>
              <a:rPr lang="ru-RU" sz="4200" dirty="0" err="1"/>
              <a:t>also</a:t>
            </a:r>
            <a:r>
              <a:rPr lang="ru-RU" sz="4200" dirty="0"/>
              <a:t> </a:t>
            </a:r>
            <a:r>
              <a:rPr lang="ru-RU" sz="4200" dirty="0" err="1"/>
              <a:t>hospitalized</a:t>
            </a:r>
            <a:r>
              <a:rPr lang="ru-RU" sz="4200" dirty="0"/>
              <a:t> </a:t>
            </a:r>
            <a:r>
              <a:rPr lang="ru-RU" sz="4200" dirty="0" err="1"/>
              <a:t>here</a:t>
            </a:r>
            <a:r>
              <a:rPr lang="ru-RU" sz="4200" dirty="0"/>
              <a:t>. </a:t>
            </a:r>
            <a:r>
              <a:rPr lang="ru-RU" sz="4200" dirty="0" err="1"/>
              <a:t>Those</a:t>
            </a:r>
            <a:r>
              <a:rPr lang="ru-RU" sz="4200" dirty="0"/>
              <a:t> </a:t>
            </a:r>
            <a:r>
              <a:rPr lang="ru-RU" sz="4200" dirty="0" err="1"/>
              <a:t>ill</a:t>
            </a:r>
            <a:r>
              <a:rPr lang="ru-RU" sz="4200" dirty="0"/>
              <a:t> </a:t>
            </a:r>
            <a:r>
              <a:rPr lang="ru-RU" sz="4200" dirty="0" err="1"/>
              <a:t>with</a:t>
            </a:r>
            <a:r>
              <a:rPr lang="ru-RU" sz="4200" dirty="0"/>
              <a:t> </a:t>
            </a:r>
            <a:r>
              <a:rPr lang="ru-RU" sz="4200" dirty="0" err="1"/>
              <a:t>angina</a:t>
            </a:r>
            <a:r>
              <a:rPr lang="ru-RU" sz="4200" dirty="0"/>
              <a:t>, </a:t>
            </a:r>
            <a:r>
              <a:rPr lang="ru-RU" sz="4200" dirty="0" err="1"/>
              <a:t>influenza</a:t>
            </a:r>
            <a:r>
              <a:rPr lang="ru-RU" sz="4200" dirty="0"/>
              <a:t>, </a:t>
            </a:r>
            <a:r>
              <a:rPr lang="ru-RU" sz="4200" dirty="0" err="1"/>
              <a:t>gonorrhea</a:t>
            </a:r>
            <a:r>
              <a:rPr lang="ru-RU" sz="4200" dirty="0"/>
              <a:t> </a:t>
            </a:r>
            <a:r>
              <a:rPr lang="ru-RU" sz="4200" dirty="0" err="1"/>
              <a:t>and</a:t>
            </a:r>
            <a:r>
              <a:rPr lang="ru-RU" sz="4200" dirty="0"/>
              <a:t> </a:t>
            </a:r>
            <a:r>
              <a:rPr lang="ru-RU" sz="4200" dirty="0" err="1"/>
              <a:t>other</a:t>
            </a:r>
            <a:r>
              <a:rPr lang="ru-RU" sz="4200" dirty="0"/>
              <a:t> </a:t>
            </a:r>
            <a:r>
              <a:rPr lang="ru-RU" sz="4200" dirty="0" err="1"/>
              <a:t>diseases</a:t>
            </a:r>
            <a:r>
              <a:rPr lang="ru-RU" sz="4200" dirty="0"/>
              <a:t> </a:t>
            </a:r>
            <a:r>
              <a:rPr lang="ru-RU" sz="4200" dirty="0" err="1"/>
              <a:t>are</a:t>
            </a:r>
            <a:r>
              <a:rPr lang="ru-RU" sz="4200" dirty="0"/>
              <a:t> </a:t>
            </a:r>
            <a:r>
              <a:rPr lang="ru-RU" sz="4200" dirty="0" err="1"/>
              <a:t>isolated</a:t>
            </a:r>
            <a:r>
              <a:rPr lang="ru-RU" sz="4200" dirty="0"/>
              <a:t> </a:t>
            </a:r>
            <a:r>
              <a:rPr lang="ru-RU" sz="4200" dirty="0" err="1"/>
              <a:t>from</a:t>
            </a:r>
            <a:r>
              <a:rPr lang="ru-RU" sz="4200" dirty="0"/>
              <a:t> </a:t>
            </a:r>
            <a:r>
              <a:rPr lang="ru-RU" sz="4200" dirty="0" err="1"/>
              <a:t>healthy</a:t>
            </a:r>
            <a:r>
              <a:rPr lang="ru-RU" sz="4200" dirty="0"/>
              <a:t> </a:t>
            </a:r>
            <a:r>
              <a:rPr lang="ru-RU" sz="4200" dirty="0" err="1"/>
              <a:t>pregnant</a:t>
            </a:r>
            <a:r>
              <a:rPr lang="ru-RU" sz="4200" dirty="0"/>
              <a:t> </a:t>
            </a:r>
            <a:r>
              <a:rPr lang="ru-RU" sz="4200" dirty="0" err="1"/>
              <a:t>women</a:t>
            </a:r>
            <a:r>
              <a:rPr lang="ru-RU" sz="4200" dirty="0"/>
              <a:t> </a:t>
            </a:r>
            <a:r>
              <a:rPr lang="ru-RU" sz="4200" dirty="0" err="1"/>
              <a:t>and</a:t>
            </a:r>
            <a:r>
              <a:rPr lang="ru-RU" sz="4200" dirty="0"/>
              <a:t> </a:t>
            </a:r>
            <a:r>
              <a:rPr lang="ru-RU" sz="4200" dirty="0" err="1"/>
              <a:t>sent</a:t>
            </a:r>
            <a:r>
              <a:rPr lang="ru-RU" sz="4200" dirty="0"/>
              <a:t> </a:t>
            </a:r>
            <a:r>
              <a:rPr lang="ru-RU" sz="4200" dirty="0" err="1"/>
              <a:t>to</a:t>
            </a:r>
            <a:r>
              <a:rPr lang="ru-RU" sz="4200" dirty="0"/>
              <a:t> </a:t>
            </a:r>
            <a:r>
              <a:rPr lang="ru-RU" sz="4200" dirty="0" err="1"/>
              <a:t>the</a:t>
            </a:r>
            <a:r>
              <a:rPr lang="ru-RU" sz="4200" dirty="0"/>
              <a:t> </a:t>
            </a:r>
            <a:r>
              <a:rPr lang="ru-RU" sz="4200" dirty="0" err="1"/>
              <a:t>isolation</a:t>
            </a:r>
            <a:r>
              <a:rPr lang="ru-RU" sz="4200" dirty="0"/>
              <a:t> </a:t>
            </a:r>
            <a:r>
              <a:rPr lang="ru-RU" sz="4200" dirty="0" err="1"/>
              <a:t>ward</a:t>
            </a:r>
            <a:r>
              <a:rPr lang="ru-RU" sz="4200" dirty="0"/>
              <a:t> </a:t>
            </a:r>
            <a:r>
              <a:rPr lang="ru-RU" sz="4200" dirty="0" err="1"/>
              <a:t>of</a:t>
            </a:r>
            <a:r>
              <a:rPr lang="ru-RU" sz="4200" dirty="0"/>
              <a:t> </a:t>
            </a:r>
            <a:r>
              <a:rPr lang="ru-RU" sz="4200" dirty="0" err="1"/>
              <a:t>the</a:t>
            </a:r>
            <a:r>
              <a:rPr lang="ru-RU" sz="4200" dirty="0"/>
              <a:t> </a:t>
            </a:r>
            <a:r>
              <a:rPr lang="ru-RU" sz="4200" dirty="0" err="1"/>
              <a:t>second</a:t>
            </a:r>
            <a:r>
              <a:rPr lang="ru-RU" sz="4200" dirty="0"/>
              <a:t> </a:t>
            </a:r>
            <a:r>
              <a:rPr lang="ru-RU" sz="4200" dirty="0" err="1"/>
              <a:t>obstetric</a:t>
            </a:r>
            <a:r>
              <a:rPr lang="ru-RU" sz="4200" dirty="0"/>
              <a:t> </a:t>
            </a:r>
            <a:r>
              <a:rPr lang="ru-RU" sz="4200" dirty="0" err="1"/>
              <a:t>department</a:t>
            </a:r>
            <a:r>
              <a:rPr lang="ru-RU" sz="4200" dirty="0"/>
              <a:t>.</a:t>
            </a:r>
          </a:p>
          <a:p>
            <a:endParaRPr lang="ru-RU" sz="4200" dirty="0"/>
          </a:p>
        </p:txBody>
      </p:sp>
    </p:spTree>
    <p:extLst>
      <p:ext uri="{BB962C8B-B14F-4D97-AF65-F5344CB8AC3E}">
        <p14:creationId xmlns:p14="http://schemas.microsoft.com/office/powerpoint/2010/main" val="2217425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b="1" dirty="0" err="1"/>
              <a:t>Sanitary</a:t>
            </a:r>
            <a:r>
              <a:rPr lang="ru-RU" b="1" dirty="0"/>
              <a:t> </a:t>
            </a:r>
            <a:r>
              <a:rPr lang="ru-RU" b="1" dirty="0" err="1"/>
              <a:t>Regimen</a:t>
            </a:r>
            <a:r>
              <a:rPr lang="ru-RU" b="1" dirty="0"/>
              <a:t> </a:t>
            </a:r>
            <a:r>
              <a:rPr lang="ru-RU" b="1" dirty="0" err="1"/>
              <a:t>of</a:t>
            </a:r>
            <a:r>
              <a:rPr lang="ru-RU" b="1" dirty="0"/>
              <a:t> </a:t>
            </a:r>
            <a:r>
              <a:rPr lang="ru-RU" b="1" dirty="0" err="1"/>
              <a:t>Maternity</a:t>
            </a:r>
            <a:r>
              <a:rPr lang="ru-RU" b="1" dirty="0"/>
              <a:t> </a:t>
            </a:r>
            <a:r>
              <a:rPr lang="ru-RU" b="1" dirty="0" err="1"/>
              <a:t>Home</a:t>
            </a:r>
            <a:endParaRPr lang="ru-RU" dirty="0"/>
          </a:p>
          <a:p>
            <a:r>
              <a:rPr lang="ru-RU" b="1" dirty="0"/>
              <a:t> </a:t>
            </a:r>
            <a:endParaRPr lang="ru-RU" dirty="0"/>
          </a:p>
          <a:p>
            <a:r>
              <a:rPr lang="ru-RU" dirty="0" err="1"/>
              <a:t>Premises</a:t>
            </a:r>
            <a:r>
              <a:rPr lang="ru-RU" dirty="0"/>
              <a:t> </a:t>
            </a:r>
            <a:r>
              <a:rPr lang="ru-RU" dirty="0" err="1"/>
              <a:t>of</a:t>
            </a:r>
            <a:r>
              <a:rPr lang="ru-RU" dirty="0"/>
              <a:t> </a:t>
            </a:r>
            <a:r>
              <a:rPr lang="ru-RU" dirty="0" err="1"/>
              <a:t>maternity</a:t>
            </a:r>
            <a:r>
              <a:rPr lang="ru-RU" dirty="0"/>
              <a:t> </a:t>
            </a:r>
            <a:r>
              <a:rPr lang="ru-RU" dirty="0" err="1"/>
              <a:t>home</a:t>
            </a:r>
            <a:r>
              <a:rPr lang="ru-RU" dirty="0"/>
              <a:t> </a:t>
            </a:r>
            <a:r>
              <a:rPr lang="ru-RU" dirty="0" err="1"/>
              <a:t>should</a:t>
            </a:r>
            <a:r>
              <a:rPr lang="ru-RU" dirty="0"/>
              <a:t> </a:t>
            </a:r>
            <a:r>
              <a:rPr lang="ru-RU" dirty="0" err="1"/>
              <a:t>be</a:t>
            </a:r>
            <a:r>
              <a:rPr lang="ru-RU" dirty="0"/>
              <a:t> </a:t>
            </a:r>
            <a:r>
              <a:rPr lang="ru-RU" dirty="0" err="1"/>
              <a:t>kept</a:t>
            </a:r>
            <a:r>
              <a:rPr lang="ru-RU" dirty="0"/>
              <a:t> </a:t>
            </a:r>
            <a:r>
              <a:rPr lang="ru-RU" dirty="0" err="1"/>
              <a:t>ideally</a:t>
            </a:r>
            <a:r>
              <a:rPr lang="ru-RU" dirty="0"/>
              <a:t> </a:t>
            </a:r>
            <a:r>
              <a:rPr lang="ru-RU" dirty="0" err="1"/>
              <a:t>clean</a:t>
            </a:r>
            <a:r>
              <a:rPr lang="ru-RU" dirty="0"/>
              <a:t>. </a:t>
            </a:r>
            <a:r>
              <a:rPr lang="ru-RU" dirty="0" err="1"/>
              <a:t>Not</a:t>
            </a:r>
            <a:r>
              <a:rPr lang="ru-RU" dirty="0"/>
              <a:t> </a:t>
            </a:r>
            <a:r>
              <a:rPr lang="ru-RU" dirty="0" err="1"/>
              <a:t>less</a:t>
            </a:r>
            <a:r>
              <a:rPr lang="ru-RU" dirty="0"/>
              <a:t> </a:t>
            </a:r>
            <a:r>
              <a:rPr lang="ru-RU" dirty="0" err="1"/>
              <a:t>than</a:t>
            </a:r>
            <a:r>
              <a:rPr lang="ru-RU" dirty="0"/>
              <a:t> </a:t>
            </a:r>
            <a:r>
              <a:rPr lang="ru-RU" dirty="0" err="1"/>
              <a:t>once</a:t>
            </a:r>
            <a:r>
              <a:rPr lang="ru-RU" dirty="0"/>
              <a:t> a </a:t>
            </a:r>
            <a:r>
              <a:rPr lang="ru-RU" dirty="0" err="1"/>
              <a:t>year</a:t>
            </a:r>
            <a:r>
              <a:rPr lang="ru-RU" dirty="0"/>
              <a:t> </a:t>
            </a:r>
            <a:r>
              <a:rPr lang="ru-RU" dirty="0" err="1"/>
              <a:t>decoration</a:t>
            </a:r>
            <a:r>
              <a:rPr lang="ru-RU" dirty="0"/>
              <a:t> </a:t>
            </a:r>
            <a:r>
              <a:rPr lang="ru-RU" dirty="0" err="1"/>
              <a:t>should</a:t>
            </a:r>
            <a:r>
              <a:rPr lang="ru-RU" dirty="0"/>
              <a:t> </a:t>
            </a:r>
            <a:r>
              <a:rPr lang="ru-RU" dirty="0" err="1"/>
              <a:t>be</a:t>
            </a:r>
            <a:r>
              <a:rPr lang="ru-RU" dirty="0"/>
              <a:t> </a:t>
            </a:r>
            <a:r>
              <a:rPr lang="ru-RU" dirty="0" err="1"/>
              <a:t>made</a:t>
            </a:r>
            <a:r>
              <a:rPr lang="ru-RU" dirty="0"/>
              <a:t>. </a:t>
            </a:r>
            <a:r>
              <a:rPr lang="ru-RU" dirty="0" err="1"/>
              <a:t>Wet</a:t>
            </a:r>
            <a:r>
              <a:rPr lang="ru-RU" dirty="0"/>
              <a:t> </a:t>
            </a:r>
            <a:r>
              <a:rPr lang="ru-RU" dirty="0" err="1"/>
              <a:t>cleaning</a:t>
            </a:r>
            <a:r>
              <a:rPr lang="ru-RU" dirty="0"/>
              <a:t> </a:t>
            </a:r>
            <a:r>
              <a:rPr lang="ru-RU" dirty="0" err="1"/>
              <a:t>and</a:t>
            </a:r>
            <a:r>
              <a:rPr lang="ru-RU" dirty="0"/>
              <a:t> </a:t>
            </a:r>
            <a:r>
              <a:rPr lang="ru-RU" dirty="0" err="1"/>
              <a:t>aeration</a:t>
            </a:r>
            <a:r>
              <a:rPr lang="ru-RU" dirty="0"/>
              <a:t> </a:t>
            </a:r>
            <a:r>
              <a:rPr lang="ru-RU" dirty="0" err="1"/>
              <a:t>should</a:t>
            </a:r>
            <a:r>
              <a:rPr lang="ru-RU" dirty="0"/>
              <a:t> </a:t>
            </a:r>
            <a:r>
              <a:rPr lang="ru-RU" dirty="0" err="1"/>
              <a:t>be</a:t>
            </a:r>
            <a:r>
              <a:rPr lang="ru-RU" dirty="0"/>
              <a:t> </a:t>
            </a:r>
            <a:r>
              <a:rPr lang="ru-RU" dirty="0" err="1"/>
              <a:t>done</a:t>
            </a:r>
            <a:r>
              <a:rPr lang="ru-RU" dirty="0"/>
              <a:t> </a:t>
            </a:r>
            <a:r>
              <a:rPr lang="ru-RU" dirty="0" err="1"/>
              <a:t>in</a:t>
            </a:r>
            <a:r>
              <a:rPr lang="ru-RU" dirty="0"/>
              <a:t> </a:t>
            </a:r>
            <a:r>
              <a:rPr lang="ru-RU" dirty="0" err="1"/>
              <a:t>all</a:t>
            </a:r>
            <a:r>
              <a:rPr lang="ru-RU" dirty="0"/>
              <a:t> </a:t>
            </a:r>
            <a:r>
              <a:rPr lang="ru-RU" dirty="0" err="1"/>
              <a:t>wards</a:t>
            </a:r>
            <a:r>
              <a:rPr lang="ru-RU" dirty="0"/>
              <a:t>, </a:t>
            </a:r>
            <a:r>
              <a:rPr lang="ru-RU" dirty="0" err="1"/>
              <a:t>corridors</a:t>
            </a:r>
            <a:r>
              <a:rPr lang="ru-RU" dirty="0"/>
              <a:t>, </a:t>
            </a:r>
            <a:r>
              <a:rPr lang="ru-RU" dirty="0" err="1"/>
              <a:t>sanitary</a:t>
            </a:r>
            <a:r>
              <a:rPr lang="ru-RU" dirty="0"/>
              <a:t> </a:t>
            </a:r>
            <a:r>
              <a:rPr lang="ru-RU" dirty="0" err="1"/>
              <a:t>premises</a:t>
            </a:r>
            <a:r>
              <a:rPr lang="ru-RU" dirty="0"/>
              <a:t> </a:t>
            </a:r>
            <a:r>
              <a:rPr lang="ru-RU" dirty="0" err="1"/>
              <a:t>twice</a:t>
            </a:r>
            <a:r>
              <a:rPr lang="ru-RU" dirty="0"/>
              <a:t> a </a:t>
            </a:r>
            <a:r>
              <a:rPr lang="ru-RU" dirty="0" err="1"/>
              <a:t>day</a:t>
            </a:r>
            <a:r>
              <a:rPr lang="ru-RU" dirty="0"/>
              <a:t>.</a:t>
            </a:r>
          </a:p>
          <a:p>
            <a:r>
              <a:rPr lang="ru-RU" dirty="0" err="1"/>
              <a:t>Postnatal</a:t>
            </a:r>
            <a:r>
              <a:rPr lang="ru-RU" dirty="0"/>
              <a:t> </a:t>
            </a:r>
            <a:r>
              <a:rPr lang="ru-RU" dirty="0" err="1"/>
              <a:t>wards</a:t>
            </a:r>
            <a:r>
              <a:rPr lang="ru-RU" dirty="0"/>
              <a:t> </a:t>
            </a:r>
            <a:r>
              <a:rPr lang="ru-RU" dirty="0" err="1"/>
              <a:t>are</a:t>
            </a:r>
            <a:r>
              <a:rPr lang="ru-RU" dirty="0"/>
              <a:t> </a:t>
            </a:r>
            <a:r>
              <a:rPr lang="ru-RU" dirty="0" err="1"/>
              <a:t>occupied</a:t>
            </a:r>
            <a:r>
              <a:rPr lang="ru-RU" dirty="0"/>
              <a:t> </a:t>
            </a:r>
            <a:r>
              <a:rPr lang="ru-RU" dirty="0" err="1"/>
              <a:t>according</a:t>
            </a:r>
            <a:r>
              <a:rPr lang="ru-RU" dirty="0"/>
              <a:t> </a:t>
            </a:r>
            <a:r>
              <a:rPr lang="ru-RU" dirty="0" err="1"/>
              <a:t>to</a:t>
            </a:r>
            <a:r>
              <a:rPr lang="ru-RU" dirty="0"/>
              <a:t> </a:t>
            </a:r>
            <a:r>
              <a:rPr lang="ru-RU" dirty="0" err="1"/>
              <a:t>the</a:t>
            </a:r>
            <a:r>
              <a:rPr lang="ru-RU" dirty="0"/>
              <a:t> </a:t>
            </a:r>
            <a:r>
              <a:rPr lang="ru-RU" dirty="0" err="1"/>
              <a:t>cyclic</a:t>
            </a:r>
            <a:r>
              <a:rPr lang="ru-RU" dirty="0"/>
              <a:t> </a:t>
            </a:r>
            <a:r>
              <a:rPr lang="ru-RU" dirty="0" err="1"/>
              <a:t>principle</a:t>
            </a:r>
            <a:r>
              <a:rPr lang="ru-RU" dirty="0"/>
              <a:t>: </a:t>
            </a:r>
            <a:r>
              <a:rPr lang="ru-RU" dirty="0" err="1"/>
              <a:t>each</a:t>
            </a:r>
            <a:r>
              <a:rPr lang="ru-RU" dirty="0"/>
              <a:t> </a:t>
            </a:r>
            <a:r>
              <a:rPr lang="ru-RU" dirty="0" err="1"/>
              <a:t>ward</a:t>
            </a:r>
            <a:r>
              <a:rPr lang="ru-RU" dirty="0"/>
              <a:t> </a:t>
            </a:r>
            <a:r>
              <a:rPr lang="ru-RU" dirty="0" err="1"/>
              <a:t>is</a:t>
            </a:r>
            <a:r>
              <a:rPr lang="ru-RU" dirty="0"/>
              <a:t> </a:t>
            </a:r>
            <a:r>
              <a:rPr lang="ru-RU" dirty="0" err="1"/>
              <a:t>occupied</a:t>
            </a:r>
            <a:r>
              <a:rPr lang="ru-RU" dirty="0"/>
              <a:t> by </a:t>
            </a:r>
            <a:r>
              <a:rPr lang="ru-RU" dirty="0" err="1"/>
              <a:t>mothers</a:t>
            </a:r>
            <a:r>
              <a:rPr lang="ru-RU" dirty="0"/>
              <a:t> </a:t>
            </a:r>
            <a:r>
              <a:rPr lang="ru-RU" dirty="0" err="1"/>
              <a:t>not</a:t>
            </a:r>
            <a:r>
              <a:rPr lang="ru-RU" dirty="0"/>
              <a:t> </a:t>
            </a:r>
            <a:r>
              <a:rPr lang="ru-RU" dirty="0" err="1"/>
              <a:t>longer</a:t>
            </a:r>
            <a:r>
              <a:rPr lang="ru-RU" dirty="0"/>
              <a:t> </a:t>
            </a:r>
            <a:r>
              <a:rPr lang="ru-RU" dirty="0" err="1"/>
              <a:t>than</a:t>
            </a:r>
            <a:r>
              <a:rPr lang="ru-RU" dirty="0"/>
              <a:t> 2 </a:t>
            </a:r>
            <a:r>
              <a:rPr lang="ru-RU" dirty="0" err="1"/>
              <a:t>days</a:t>
            </a:r>
            <a:r>
              <a:rPr lang="ru-RU" dirty="0"/>
              <a:t>.</a:t>
            </a:r>
          </a:p>
          <a:p>
            <a:r>
              <a:rPr lang="ru-RU" dirty="0" err="1"/>
              <a:t>Systematic</a:t>
            </a:r>
            <a:r>
              <a:rPr lang="ru-RU" dirty="0"/>
              <a:t> </a:t>
            </a:r>
            <a:r>
              <a:rPr lang="ru-RU" dirty="0" err="1"/>
              <a:t>bacteriologic</a:t>
            </a:r>
            <a:r>
              <a:rPr lang="ru-RU" dirty="0"/>
              <a:t> </a:t>
            </a:r>
            <a:r>
              <a:rPr lang="ru-RU" dirty="0" err="1"/>
              <a:t>research</a:t>
            </a:r>
            <a:r>
              <a:rPr lang="ru-RU" dirty="0"/>
              <a:t> </a:t>
            </a:r>
            <a:r>
              <a:rPr lang="ru-RU" dirty="0" err="1"/>
              <a:t>of</a:t>
            </a:r>
            <a:r>
              <a:rPr lang="ru-RU" dirty="0"/>
              <a:t> </a:t>
            </a:r>
            <a:r>
              <a:rPr lang="ru-RU" dirty="0" err="1"/>
              <a:t>air</a:t>
            </a:r>
            <a:r>
              <a:rPr lang="ru-RU" dirty="0"/>
              <a:t> </a:t>
            </a:r>
            <a:r>
              <a:rPr lang="ru-RU" dirty="0" err="1"/>
              <a:t>in</a:t>
            </a:r>
            <a:r>
              <a:rPr lang="ru-RU" dirty="0"/>
              <a:t> </a:t>
            </a:r>
            <a:r>
              <a:rPr lang="ru-RU" dirty="0" err="1"/>
              <a:t>delivery</a:t>
            </a:r>
            <a:r>
              <a:rPr lang="ru-RU" dirty="0"/>
              <a:t> </a:t>
            </a:r>
            <a:r>
              <a:rPr lang="ru-RU" dirty="0" err="1"/>
              <a:t>room</a:t>
            </a:r>
            <a:r>
              <a:rPr lang="ru-RU" dirty="0"/>
              <a:t> </a:t>
            </a:r>
            <a:r>
              <a:rPr lang="ru-RU" dirty="0" err="1"/>
              <a:t>and</a:t>
            </a:r>
            <a:r>
              <a:rPr lang="ru-RU" dirty="0"/>
              <a:t> </a:t>
            </a:r>
            <a:r>
              <a:rPr lang="ru-RU" dirty="0" err="1"/>
              <a:t>nurseries</a:t>
            </a:r>
            <a:r>
              <a:rPr lang="ru-RU" dirty="0"/>
              <a:t> </a:t>
            </a:r>
            <a:r>
              <a:rPr lang="ru-RU" dirty="0" err="1"/>
              <a:t>is</a:t>
            </a:r>
            <a:r>
              <a:rPr lang="ru-RU" dirty="0"/>
              <a:t> </a:t>
            </a:r>
            <a:r>
              <a:rPr lang="ru-RU" dirty="0" err="1"/>
              <a:t>made</a:t>
            </a:r>
            <a:r>
              <a:rPr lang="ru-RU" dirty="0"/>
              <a:t>. </a:t>
            </a:r>
            <a:r>
              <a:rPr lang="ru-RU" dirty="0" err="1"/>
              <a:t>Cleansing</a:t>
            </a:r>
            <a:r>
              <a:rPr lang="ru-RU" dirty="0"/>
              <a:t> </a:t>
            </a:r>
            <a:r>
              <a:rPr lang="ru-RU" dirty="0" err="1"/>
              <a:t>is</a:t>
            </a:r>
            <a:r>
              <a:rPr lang="ru-RU" dirty="0"/>
              <a:t> </a:t>
            </a:r>
            <a:r>
              <a:rPr lang="ru-RU" dirty="0" err="1"/>
              <a:t>made</a:t>
            </a:r>
            <a:r>
              <a:rPr lang="ru-RU" dirty="0"/>
              <a:t> </a:t>
            </a:r>
            <a:r>
              <a:rPr lang="ru-RU" dirty="0" err="1"/>
              <a:t>every</a:t>
            </a:r>
            <a:r>
              <a:rPr lang="ru-RU" dirty="0"/>
              <a:t> 7-10 </a:t>
            </a:r>
            <a:r>
              <a:rPr lang="ru-RU" dirty="0" err="1"/>
              <a:t>days</a:t>
            </a:r>
            <a:r>
              <a:rPr lang="ru-RU" dirty="0"/>
              <a:t> </a:t>
            </a:r>
            <a:r>
              <a:rPr lang="ru-RU" dirty="0" err="1"/>
              <a:t>in</a:t>
            </a:r>
            <a:r>
              <a:rPr lang="ru-RU" dirty="0"/>
              <a:t> a </a:t>
            </a:r>
            <a:r>
              <a:rPr lang="ru-RU" dirty="0" err="1"/>
              <a:t>delivery</a:t>
            </a:r>
            <a:r>
              <a:rPr lang="ru-RU" dirty="0"/>
              <a:t> </a:t>
            </a:r>
            <a:r>
              <a:rPr lang="ru-RU" dirty="0" err="1"/>
              <a:t>room</a:t>
            </a:r>
            <a:r>
              <a:rPr lang="ru-RU" dirty="0"/>
              <a:t>, </a:t>
            </a:r>
            <a:r>
              <a:rPr lang="ru-RU" dirty="0" err="1"/>
              <a:t>prenatal</a:t>
            </a:r>
            <a:r>
              <a:rPr lang="ru-RU" dirty="0"/>
              <a:t> </a:t>
            </a:r>
            <a:r>
              <a:rPr lang="ru-RU" dirty="0" err="1"/>
              <a:t>ward</a:t>
            </a:r>
            <a:r>
              <a:rPr lang="ru-RU" dirty="0"/>
              <a:t>, </a:t>
            </a:r>
            <a:r>
              <a:rPr lang="ru-RU" dirty="0" err="1"/>
              <a:t>children</a:t>
            </a:r>
            <a:r>
              <a:rPr lang="ru-RU" dirty="0"/>
              <a:t>’ </a:t>
            </a:r>
            <a:r>
              <a:rPr lang="ru-RU" dirty="0" err="1"/>
              <a:t>and</a:t>
            </a:r>
            <a:r>
              <a:rPr lang="ru-RU" dirty="0"/>
              <a:t> </a:t>
            </a:r>
            <a:r>
              <a:rPr lang="ru-RU" dirty="0" err="1"/>
              <a:t>mothers</a:t>
            </a:r>
            <a:r>
              <a:rPr lang="ru-RU" dirty="0"/>
              <a:t>’ </a:t>
            </a:r>
            <a:r>
              <a:rPr lang="ru-RU" dirty="0" err="1"/>
              <a:t>wards</a:t>
            </a:r>
            <a:r>
              <a:rPr lang="ru-RU" dirty="0"/>
              <a:t>. </a:t>
            </a:r>
            <a:r>
              <a:rPr lang="ru-RU" dirty="0" err="1"/>
              <a:t>Wards</a:t>
            </a:r>
            <a:r>
              <a:rPr lang="ru-RU" dirty="0"/>
              <a:t> </a:t>
            </a:r>
            <a:r>
              <a:rPr lang="ru-RU" dirty="0" err="1"/>
              <a:t>are</a:t>
            </a:r>
            <a:r>
              <a:rPr lang="ru-RU" dirty="0"/>
              <a:t> </a:t>
            </a:r>
            <a:r>
              <a:rPr lang="ru-RU" dirty="0" err="1"/>
              <a:t>emptied</a:t>
            </a:r>
            <a:r>
              <a:rPr lang="ru-RU" dirty="0"/>
              <a:t> </a:t>
            </a:r>
            <a:r>
              <a:rPr lang="ru-RU" dirty="0" err="1"/>
              <a:t>in</a:t>
            </a:r>
            <a:r>
              <a:rPr lang="ru-RU" dirty="0"/>
              <a:t> </a:t>
            </a:r>
            <a:r>
              <a:rPr lang="ru-RU" dirty="0" err="1"/>
              <a:t>turn</a:t>
            </a:r>
            <a:r>
              <a:rPr lang="ru-RU" dirty="0"/>
              <a:t>, </a:t>
            </a:r>
            <a:r>
              <a:rPr lang="ru-RU" dirty="0" err="1"/>
              <a:t>during</a:t>
            </a:r>
            <a:r>
              <a:rPr lang="ru-RU" dirty="0"/>
              <a:t> a </a:t>
            </a:r>
            <a:r>
              <a:rPr lang="ru-RU" dirty="0" err="1"/>
              <a:t>day</a:t>
            </a:r>
            <a:r>
              <a:rPr lang="ru-RU" dirty="0"/>
              <a:t> </a:t>
            </a:r>
            <a:r>
              <a:rPr lang="ru-RU" dirty="0" err="1"/>
              <a:t>they</a:t>
            </a:r>
            <a:r>
              <a:rPr lang="ru-RU" dirty="0"/>
              <a:t> </a:t>
            </a:r>
            <a:r>
              <a:rPr lang="ru-RU" dirty="0" err="1"/>
              <a:t>are</a:t>
            </a:r>
            <a:r>
              <a:rPr lang="ru-RU" dirty="0"/>
              <a:t> </a:t>
            </a:r>
            <a:r>
              <a:rPr lang="ru-RU" dirty="0" err="1"/>
              <a:t>ventilated</a:t>
            </a:r>
            <a:r>
              <a:rPr lang="ru-RU" dirty="0"/>
              <a:t>, </a:t>
            </a:r>
            <a:r>
              <a:rPr lang="ru-RU" dirty="0" err="1"/>
              <a:t>then</a:t>
            </a:r>
            <a:r>
              <a:rPr lang="ru-RU" dirty="0"/>
              <a:t> </a:t>
            </a:r>
            <a:r>
              <a:rPr lang="ru-RU" dirty="0" err="1"/>
              <a:t>oil-painted</a:t>
            </a:r>
            <a:r>
              <a:rPr lang="ru-RU" dirty="0"/>
              <a:t> </a:t>
            </a:r>
            <a:r>
              <a:rPr lang="ru-RU" dirty="0" err="1"/>
              <a:t>floors</a:t>
            </a:r>
            <a:r>
              <a:rPr lang="ru-RU" dirty="0"/>
              <a:t>, </a:t>
            </a:r>
            <a:r>
              <a:rPr lang="ru-RU" dirty="0" err="1"/>
              <a:t>windows</a:t>
            </a:r>
            <a:r>
              <a:rPr lang="ru-RU" dirty="0"/>
              <a:t> </a:t>
            </a:r>
            <a:r>
              <a:rPr lang="ru-RU" dirty="0" err="1"/>
              <a:t>and</a:t>
            </a:r>
            <a:r>
              <a:rPr lang="ru-RU" dirty="0"/>
              <a:t> </a:t>
            </a:r>
            <a:r>
              <a:rPr lang="ru-RU" dirty="0" err="1"/>
              <a:t>walls</a:t>
            </a:r>
            <a:r>
              <a:rPr lang="ru-RU" dirty="0"/>
              <a:t> </a:t>
            </a:r>
            <a:r>
              <a:rPr lang="ru-RU" dirty="0" err="1"/>
              <a:t>are</a:t>
            </a:r>
            <a:r>
              <a:rPr lang="ru-RU" dirty="0"/>
              <a:t> </a:t>
            </a:r>
            <a:r>
              <a:rPr lang="ru-RU" dirty="0" err="1"/>
              <a:t>washed</a:t>
            </a:r>
            <a:r>
              <a:rPr lang="ru-RU" dirty="0"/>
              <a:t> </a:t>
            </a:r>
            <a:r>
              <a:rPr lang="ru-RU" dirty="0" err="1"/>
              <a:t>with</a:t>
            </a:r>
            <a:r>
              <a:rPr lang="ru-RU" dirty="0"/>
              <a:t> </a:t>
            </a:r>
            <a:r>
              <a:rPr lang="ru-RU" dirty="0" err="1"/>
              <a:t>soup</a:t>
            </a:r>
            <a:r>
              <a:rPr lang="ru-RU" dirty="0"/>
              <a:t> </a:t>
            </a:r>
            <a:r>
              <a:rPr lang="ru-RU" dirty="0" err="1"/>
              <a:t>and</a:t>
            </a:r>
            <a:r>
              <a:rPr lang="ru-RU" dirty="0"/>
              <a:t> </a:t>
            </a:r>
            <a:r>
              <a:rPr lang="ru-RU" dirty="0" err="1"/>
              <a:t>chloramine</a:t>
            </a:r>
            <a:r>
              <a:rPr lang="ru-RU" dirty="0"/>
              <a:t> </a:t>
            </a:r>
            <a:r>
              <a:rPr lang="ru-RU" dirty="0" err="1"/>
              <a:t>solution</a:t>
            </a:r>
            <a:r>
              <a:rPr lang="ru-RU" dirty="0"/>
              <a:t>. </a:t>
            </a:r>
            <a:r>
              <a:rPr lang="ru-RU" dirty="0" err="1"/>
              <a:t>Beds</a:t>
            </a:r>
            <a:r>
              <a:rPr lang="ru-RU" dirty="0"/>
              <a:t> </a:t>
            </a:r>
            <a:r>
              <a:rPr lang="ru-RU" dirty="0" err="1"/>
              <a:t>are</a:t>
            </a:r>
            <a:r>
              <a:rPr lang="ru-RU" dirty="0"/>
              <a:t> </a:t>
            </a:r>
            <a:r>
              <a:rPr lang="ru-RU" dirty="0" err="1"/>
              <a:t>covered</a:t>
            </a:r>
            <a:r>
              <a:rPr lang="ru-RU" dirty="0"/>
              <a:t> </a:t>
            </a:r>
            <a:r>
              <a:rPr lang="ru-RU" dirty="0" err="1"/>
              <a:t>with</a:t>
            </a:r>
            <a:r>
              <a:rPr lang="ru-RU" dirty="0"/>
              <a:t> </a:t>
            </a:r>
            <a:r>
              <a:rPr lang="ru-RU" dirty="0" err="1"/>
              <a:t>clean</a:t>
            </a:r>
            <a:r>
              <a:rPr lang="ru-RU" dirty="0"/>
              <a:t> </a:t>
            </a:r>
            <a:r>
              <a:rPr lang="ru-RU" dirty="0" err="1"/>
              <a:t>mattresses</a:t>
            </a:r>
            <a:r>
              <a:rPr lang="ru-RU" dirty="0"/>
              <a:t>, </a:t>
            </a:r>
            <a:r>
              <a:rPr lang="ru-RU" dirty="0" err="1"/>
              <a:t>linen</a:t>
            </a:r>
            <a:r>
              <a:rPr lang="ru-RU" dirty="0"/>
              <a:t>, </a:t>
            </a:r>
            <a:r>
              <a:rPr lang="ru-RU" dirty="0" err="1"/>
              <a:t>and</a:t>
            </a:r>
            <a:r>
              <a:rPr lang="ru-RU" dirty="0"/>
              <a:t> </a:t>
            </a:r>
            <a:r>
              <a:rPr lang="ru-RU" dirty="0" err="1"/>
              <a:t>blankets</a:t>
            </a:r>
            <a:r>
              <a:rPr lang="ru-RU" dirty="0"/>
              <a:t>; </a:t>
            </a:r>
            <a:r>
              <a:rPr lang="ru-RU" dirty="0" err="1"/>
              <a:t>premises</a:t>
            </a:r>
            <a:r>
              <a:rPr lang="ru-RU" dirty="0"/>
              <a:t> </a:t>
            </a:r>
            <a:r>
              <a:rPr lang="ru-RU" dirty="0" err="1"/>
              <a:t>are</a:t>
            </a:r>
            <a:r>
              <a:rPr lang="ru-RU" dirty="0"/>
              <a:t> </a:t>
            </a:r>
            <a:r>
              <a:rPr lang="ru-RU" dirty="0" err="1"/>
              <a:t>rayed</a:t>
            </a:r>
            <a:r>
              <a:rPr lang="ru-RU" dirty="0"/>
              <a:t> </a:t>
            </a:r>
            <a:r>
              <a:rPr lang="ru-RU" dirty="0" err="1"/>
              <a:t>with</a:t>
            </a:r>
            <a:r>
              <a:rPr lang="ru-RU" dirty="0"/>
              <a:t> </a:t>
            </a:r>
            <a:r>
              <a:rPr lang="ru-RU" dirty="0" err="1"/>
              <a:t>mercury</a:t>
            </a:r>
            <a:r>
              <a:rPr lang="ru-RU" dirty="0"/>
              <a:t> </a:t>
            </a:r>
            <a:r>
              <a:rPr lang="ru-RU" dirty="0" err="1"/>
              <a:t>quartz</a:t>
            </a:r>
            <a:r>
              <a:rPr lang="ru-RU" dirty="0"/>
              <a:t> </a:t>
            </a:r>
            <a:r>
              <a:rPr lang="ru-RU" dirty="0" err="1"/>
              <a:t>lamp</a:t>
            </a:r>
            <a:r>
              <a:rPr lang="ru-RU" dirty="0"/>
              <a:t> </a:t>
            </a:r>
            <a:r>
              <a:rPr lang="ru-RU" dirty="0" err="1"/>
              <a:t>in</a:t>
            </a:r>
            <a:r>
              <a:rPr lang="ru-RU" dirty="0"/>
              <a:t> </a:t>
            </a:r>
            <a:r>
              <a:rPr lang="ru-RU" dirty="0" err="1"/>
              <a:t>order</a:t>
            </a:r>
            <a:r>
              <a:rPr lang="ru-RU" dirty="0"/>
              <a:t> </a:t>
            </a:r>
            <a:r>
              <a:rPr lang="ru-RU" dirty="0" err="1"/>
              <a:t>to</a:t>
            </a:r>
            <a:r>
              <a:rPr lang="ru-RU" dirty="0"/>
              <a:t> </a:t>
            </a:r>
            <a:r>
              <a:rPr lang="ru-RU" dirty="0" err="1"/>
              <a:t>disinfect</a:t>
            </a:r>
            <a:r>
              <a:rPr lang="ru-RU" dirty="0"/>
              <a:t> </a:t>
            </a:r>
            <a:r>
              <a:rPr lang="ru-RU" dirty="0" err="1"/>
              <a:t>things</a:t>
            </a:r>
            <a:r>
              <a:rPr lang="ru-RU" dirty="0"/>
              <a:t> </a:t>
            </a:r>
            <a:r>
              <a:rPr lang="ru-RU" dirty="0" err="1"/>
              <a:t>which</a:t>
            </a:r>
            <a:r>
              <a:rPr lang="ru-RU" dirty="0"/>
              <a:t> </a:t>
            </a:r>
            <a:r>
              <a:rPr lang="ru-RU" dirty="0" err="1"/>
              <a:t>are</a:t>
            </a:r>
            <a:r>
              <a:rPr lang="ru-RU" dirty="0"/>
              <a:t> </a:t>
            </a:r>
            <a:r>
              <a:rPr lang="ru-RU" dirty="0" err="1"/>
              <a:t>in</a:t>
            </a:r>
            <a:r>
              <a:rPr lang="ru-RU" dirty="0"/>
              <a:t> </a:t>
            </a:r>
            <a:r>
              <a:rPr lang="ru-RU" dirty="0" err="1"/>
              <a:t>contact</a:t>
            </a:r>
            <a:r>
              <a:rPr lang="ru-RU" dirty="0"/>
              <a:t> </a:t>
            </a:r>
            <a:r>
              <a:rPr lang="ru-RU" dirty="0" err="1"/>
              <a:t>with</a:t>
            </a:r>
            <a:r>
              <a:rPr lang="ru-RU" dirty="0"/>
              <a:t> </a:t>
            </a:r>
            <a:r>
              <a:rPr lang="ru-RU" dirty="0" err="1"/>
              <a:t>puerperas</a:t>
            </a:r>
            <a:r>
              <a:rPr lang="ru-RU" dirty="0"/>
              <a:t>, </a:t>
            </a:r>
            <a:r>
              <a:rPr lang="ru-RU" dirty="0" err="1"/>
              <a:t>newborns</a:t>
            </a:r>
            <a:r>
              <a:rPr lang="ru-RU" dirty="0"/>
              <a:t>.</a:t>
            </a:r>
          </a:p>
          <a:p>
            <a:endParaRPr lang="ru-RU" dirty="0"/>
          </a:p>
        </p:txBody>
      </p:sp>
    </p:spTree>
    <p:extLst>
      <p:ext uri="{BB962C8B-B14F-4D97-AF65-F5344CB8AC3E}">
        <p14:creationId xmlns:p14="http://schemas.microsoft.com/office/powerpoint/2010/main" val="1106664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Timely</a:t>
            </a:r>
            <a:r>
              <a:rPr lang="ru-RU" dirty="0"/>
              <a:t> </a:t>
            </a:r>
            <a:r>
              <a:rPr lang="ru-RU" dirty="0" err="1"/>
              <a:t>isolation</a:t>
            </a:r>
            <a:r>
              <a:rPr lang="ru-RU" dirty="0"/>
              <a:t> </a:t>
            </a:r>
            <a:r>
              <a:rPr lang="ru-RU" dirty="0" err="1"/>
              <a:t>of</a:t>
            </a:r>
            <a:r>
              <a:rPr lang="ru-RU" dirty="0"/>
              <a:t> </a:t>
            </a:r>
            <a:r>
              <a:rPr lang="ru-RU" dirty="0" err="1"/>
              <a:t>ill</a:t>
            </a:r>
            <a:r>
              <a:rPr lang="ru-RU" dirty="0"/>
              <a:t> </a:t>
            </a:r>
            <a:r>
              <a:rPr lang="ru-RU" dirty="0" err="1"/>
              <a:t>puerperas</a:t>
            </a:r>
            <a:r>
              <a:rPr lang="ru-RU" dirty="0"/>
              <a:t> </a:t>
            </a:r>
            <a:r>
              <a:rPr lang="ru-RU" dirty="0" err="1"/>
              <a:t>is</a:t>
            </a:r>
            <a:r>
              <a:rPr lang="ru-RU" dirty="0"/>
              <a:t> </a:t>
            </a:r>
            <a:r>
              <a:rPr lang="ru-RU" dirty="0" err="1"/>
              <a:t>of</a:t>
            </a:r>
            <a:r>
              <a:rPr lang="ru-RU" dirty="0"/>
              <a:t> </a:t>
            </a:r>
            <a:r>
              <a:rPr lang="ru-RU" dirty="0" err="1"/>
              <a:t>great</a:t>
            </a:r>
            <a:r>
              <a:rPr lang="ru-RU" dirty="0"/>
              <a:t> </a:t>
            </a:r>
            <a:r>
              <a:rPr lang="ru-RU" dirty="0" err="1"/>
              <a:t>significance</a:t>
            </a:r>
            <a:r>
              <a:rPr lang="ru-RU" dirty="0"/>
              <a:t>. </a:t>
            </a:r>
            <a:r>
              <a:rPr lang="ru-RU" dirty="0" err="1"/>
              <a:t>On</a:t>
            </a:r>
            <a:r>
              <a:rPr lang="ru-RU" dirty="0"/>
              <a:t> </a:t>
            </a:r>
            <a:r>
              <a:rPr lang="ru-RU" dirty="0" err="1"/>
              <a:t>occurrence</a:t>
            </a:r>
            <a:r>
              <a:rPr lang="ru-RU" dirty="0"/>
              <a:t> </a:t>
            </a:r>
            <a:r>
              <a:rPr lang="ru-RU" dirty="0" err="1"/>
              <a:t>of</a:t>
            </a:r>
            <a:r>
              <a:rPr lang="ru-RU" dirty="0"/>
              <a:t> </a:t>
            </a:r>
            <a:r>
              <a:rPr lang="ru-RU" dirty="0" err="1"/>
              <a:t>purulent</a:t>
            </a:r>
            <a:r>
              <a:rPr lang="ru-RU" dirty="0"/>
              <a:t> </a:t>
            </a:r>
            <a:r>
              <a:rPr lang="ru-RU" dirty="0" err="1"/>
              <a:t>discharges</a:t>
            </a:r>
            <a:r>
              <a:rPr lang="ru-RU" dirty="0"/>
              <a:t>, </a:t>
            </a:r>
            <a:r>
              <a:rPr lang="ru-RU" dirty="0" err="1"/>
              <a:t>high</a:t>
            </a:r>
            <a:r>
              <a:rPr lang="ru-RU" dirty="0"/>
              <a:t> </a:t>
            </a:r>
            <a:r>
              <a:rPr lang="ru-RU" dirty="0" err="1"/>
              <a:t>temperature</a:t>
            </a:r>
            <a:r>
              <a:rPr lang="ru-RU" dirty="0"/>
              <a:t>, </a:t>
            </a:r>
            <a:r>
              <a:rPr lang="ru-RU" dirty="0" err="1"/>
              <a:t>and</a:t>
            </a:r>
            <a:r>
              <a:rPr lang="ru-RU" dirty="0"/>
              <a:t> </a:t>
            </a:r>
            <a:r>
              <a:rPr lang="ru-RU" dirty="0" err="1"/>
              <a:t>other</a:t>
            </a:r>
            <a:r>
              <a:rPr lang="ru-RU" dirty="0"/>
              <a:t> </a:t>
            </a:r>
            <a:r>
              <a:rPr lang="ru-RU" dirty="0" err="1"/>
              <a:t>signs</a:t>
            </a:r>
            <a:r>
              <a:rPr lang="ru-RU" dirty="0"/>
              <a:t> </a:t>
            </a:r>
            <a:r>
              <a:rPr lang="ru-RU" dirty="0" err="1"/>
              <a:t>of</a:t>
            </a:r>
            <a:r>
              <a:rPr lang="ru-RU" dirty="0"/>
              <a:t> </a:t>
            </a:r>
            <a:r>
              <a:rPr lang="ru-RU" dirty="0" err="1"/>
              <a:t>infection</a:t>
            </a:r>
            <a:r>
              <a:rPr lang="ru-RU" dirty="0"/>
              <a:t> (</a:t>
            </a:r>
            <a:r>
              <a:rPr lang="ru-RU" dirty="0" err="1"/>
              <a:t>furunculosis</a:t>
            </a:r>
            <a:r>
              <a:rPr lang="ru-RU" dirty="0"/>
              <a:t>, </a:t>
            </a:r>
            <a:r>
              <a:rPr lang="ru-RU" dirty="0" err="1"/>
              <a:t>influenza</a:t>
            </a:r>
            <a:r>
              <a:rPr lang="ru-RU" dirty="0"/>
              <a:t>, </a:t>
            </a:r>
            <a:r>
              <a:rPr lang="ru-RU" dirty="0" err="1"/>
              <a:t>etc</a:t>
            </a:r>
            <a:r>
              <a:rPr lang="ru-RU" dirty="0"/>
              <a:t>.), </a:t>
            </a:r>
            <a:r>
              <a:rPr lang="ru-RU" dirty="0" err="1"/>
              <a:t>they</a:t>
            </a:r>
            <a:r>
              <a:rPr lang="ru-RU" dirty="0"/>
              <a:t> </a:t>
            </a:r>
            <a:r>
              <a:rPr lang="ru-RU" dirty="0" err="1"/>
              <a:t>are</a:t>
            </a:r>
            <a:r>
              <a:rPr lang="ru-RU" dirty="0"/>
              <a:t> </a:t>
            </a:r>
            <a:r>
              <a:rPr lang="ru-RU" dirty="0" err="1"/>
              <a:t>transferred</a:t>
            </a:r>
            <a:r>
              <a:rPr lang="ru-RU" dirty="0"/>
              <a:t> </a:t>
            </a:r>
            <a:r>
              <a:rPr lang="ru-RU" dirty="0" err="1"/>
              <a:t>to</a:t>
            </a:r>
            <a:r>
              <a:rPr lang="ru-RU" dirty="0"/>
              <a:t> </a:t>
            </a:r>
            <a:r>
              <a:rPr lang="ru-RU" dirty="0" err="1"/>
              <a:t>the</a:t>
            </a:r>
            <a:r>
              <a:rPr lang="ru-RU" dirty="0"/>
              <a:t> </a:t>
            </a:r>
            <a:r>
              <a:rPr lang="ru-RU" dirty="0" err="1"/>
              <a:t>second</a:t>
            </a:r>
            <a:r>
              <a:rPr lang="ru-RU" dirty="0"/>
              <a:t> </a:t>
            </a:r>
            <a:r>
              <a:rPr lang="ru-RU" dirty="0" err="1"/>
              <a:t>obstetric</a:t>
            </a:r>
            <a:r>
              <a:rPr lang="ru-RU" dirty="0"/>
              <a:t> </a:t>
            </a:r>
            <a:r>
              <a:rPr lang="ru-RU" dirty="0" err="1"/>
              <a:t>department</a:t>
            </a:r>
            <a:r>
              <a:rPr lang="ru-RU" dirty="0"/>
              <a:t> </a:t>
            </a:r>
            <a:r>
              <a:rPr lang="ru-RU" dirty="0" err="1"/>
              <a:t>and</a:t>
            </a:r>
            <a:r>
              <a:rPr lang="ru-RU" dirty="0"/>
              <a:t> </a:t>
            </a:r>
            <a:r>
              <a:rPr lang="ru-RU" dirty="0" err="1"/>
              <a:t>in</a:t>
            </a:r>
            <a:r>
              <a:rPr lang="ru-RU" dirty="0"/>
              <a:t> </a:t>
            </a:r>
            <a:r>
              <a:rPr lang="ru-RU" dirty="0" err="1"/>
              <a:t>small</a:t>
            </a:r>
            <a:r>
              <a:rPr lang="ru-RU" dirty="0"/>
              <a:t> </a:t>
            </a:r>
            <a:r>
              <a:rPr lang="ru-RU" dirty="0" err="1"/>
              <a:t>maternity</a:t>
            </a:r>
            <a:r>
              <a:rPr lang="ru-RU" dirty="0"/>
              <a:t> </a:t>
            </a:r>
            <a:r>
              <a:rPr lang="ru-RU" dirty="0" err="1"/>
              <a:t>homes</a:t>
            </a:r>
            <a:r>
              <a:rPr lang="ru-RU" dirty="0"/>
              <a:t> — </a:t>
            </a:r>
            <a:r>
              <a:rPr lang="ru-RU" dirty="0" err="1"/>
              <a:t>to</a:t>
            </a:r>
            <a:r>
              <a:rPr lang="ru-RU" dirty="0"/>
              <a:t> </a:t>
            </a:r>
            <a:r>
              <a:rPr lang="ru-RU" dirty="0" err="1"/>
              <a:t>isolated</a:t>
            </a:r>
            <a:r>
              <a:rPr lang="ru-RU" dirty="0"/>
              <a:t> </a:t>
            </a:r>
            <a:r>
              <a:rPr lang="ru-RU" dirty="0" err="1"/>
              <a:t>ward</a:t>
            </a:r>
            <a:endParaRPr lang="ru-RU" dirty="0"/>
          </a:p>
        </p:txBody>
      </p:sp>
    </p:spTree>
    <p:extLst>
      <p:ext uri="{BB962C8B-B14F-4D97-AF65-F5344CB8AC3E}">
        <p14:creationId xmlns:p14="http://schemas.microsoft.com/office/powerpoint/2010/main" val="6488219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If</a:t>
            </a:r>
            <a:r>
              <a:rPr lang="ru-RU" dirty="0"/>
              <a:t> </a:t>
            </a:r>
            <a:r>
              <a:rPr lang="ru-RU" dirty="0" err="1"/>
              <a:t>endometritis</a:t>
            </a:r>
            <a:r>
              <a:rPr lang="ru-RU" dirty="0"/>
              <a:t> </a:t>
            </a:r>
            <a:r>
              <a:rPr lang="ru-RU" dirty="0" err="1"/>
              <a:t>occurs</a:t>
            </a:r>
            <a:r>
              <a:rPr lang="ru-RU" dirty="0"/>
              <a:t> </a:t>
            </a:r>
            <a:r>
              <a:rPr lang="ru-RU" dirty="0" err="1"/>
              <a:t>in</a:t>
            </a:r>
            <a:r>
              <a:rPr lang="ru-RU" dirty="0"/>
              <a:t> a </a:t>
            </a:r>
            <a:r>
              <a:rPr lang="ru-RU" dirty="0" err="1"/>
              <a:t>puerpera</a:t>
            </a:r>
            <a:r>
              <a:rPr lang="ru-RU" dirty="0"/>
              <a:t>, </a:t>
            </a:r>
            <a:r>
              <a:rPr lang="ru-RU" dirty="0" err="1"/>
              <a:t>an</a:t>
            </a:r>
            <a:r>
              <a:rPr lang="ru-RU" dirty="0"/>
              <a:t> </a:t>
            </a:r>
            <a:r>
              <a:rPr lang="ru-RU" dirty="0" err="1"/>
              <a:t>urgent</a:t>
            </a:r>
            <a:r>
              <a:rPr lang="ru-RU" dirty="0"/>
              <a:t> </a:t>
            </a:r>
            <a:r>
              <a:rPr lang="ru-RU" dirty="0" err="1"/>
              <a:t>notification</a:t>
            </a:r>
            <a:r>
              <a:rPr lang="ru-RU" dirty="0"/>
              <a:t> </a:t>
            </a:r>
            <a:r>
              <a:rPr lang="ru-RU" dirty="0" err="1"/>
              <a:t>is</a:t>
            </a:r>
            <a:r>
              <a:rPr lang="ru-RU" dirty="0"/>
              <a:t> </a:t>
            </a:r>
            <a:r>
              <a:rPr lang="ru-RU" dirty="0" err="1"/>
              <a:t>sent</a:t>
            </a:r>
            <a:r>
              <a:rPr lang="ru-RU" dirty="0"/>
              <a:t> </a:t>
            </a:r>
            <a:r>
              <a:rPr lang="ru-RU" dirty="0" err="1"/>
              <a:t>to</a:t>
            </a:r>
            <a:r>
              <a:rPr lang="ru-RU" dirty="0"/>
              <a:t> a </a:t>
            </a:r>
            <a:r>
              <a:rPr lang="ru-RU" dirty="0" err="1"/>
              <a:t>sanitary</a:t>
            </a:r>
            <a:r>
              <a:rPr lang="ru-RU" dirty="0"/>
              <a:t> </a:t>
            </a:r>
            <a:r>
              <a:rPr lang="ru-RU" dirty="0" err="1"/>
              <a:t>epidemiologic</a:t>
            </a:r>
            <a:r>
              <a:rPr lang="ru-RU" dirty="0"/>
              <a:t> </a:t>
            </a:r>
            <a:r>
              <a:rPr lang="ru-RU" dirty="0" err="1"/>
              <a:t>station</a:t>
            </a:r>
            <a:r>
              <a:rPr lang="ru-RU" dirty="0"/>
              <a:t>. </a:t>
            </a:r>
            <a:r>
              <a:rPr lang="ru-RU" dirty="0" err="1"/>
              <a:t>She</a:t>
            </a:r>
            <a:r>
              <a:rPr lang="ru-RU" dirty="0"/>
              <a:t> </a:t>
            </a:r>
            <a:r>
              <a:rPr lang="ru-RU" dirty="0" err="1"/>
              <a:t>is</a:t>
            </a:r>
            <a:r>
              <a:rPr lang="ru-RU" dirty="0"/>
              <a:t> </a:t>
            </a:r>
            <a:r>
              <a:rPr lang="ru-RU" dirty="0" err="1"/>
              <a:t>isolated</a:t>
            </a:r>
            <a:r>
              <a:rPr lang="ru-RU" dirty="0"/>
              <a:t> </a:t>
            </a:r>
            <a:r>
              <a:rPr lang="ru-RU" dirty="0" err="1"/>
              <a:t>in</a:t>
            </a:r>
            <a:r>
              <a:rPr lang="ru-RU" dirty="0"/>
              <a:t> </a:t>
            </a:r>
            <a:r>
              <a:rPr lang="ru-RU" dirty="0" err="1"/>
              <a:t>an</a:t>
            </a:r>
            <a:r>
              <a:rPr lang="ru-RU" dirty="0"/>
              <a:t> </a:t>
            </a:r>
            <a:r>
              <a:rPr lang="ru-RU" dirty="0" err="1"/>
              <a:t>isolation</a:t>
            </a:r>
            <a:r>
              <a:rPr lang="ru-RU" dirty="0"/>
              <a:t> </a:t>
            </a:r>
            <a:r>
              <a:rPr lang="ru-RU" dirty="0" err="1"/>
              <a:t>ward</a:t>
            </a:r>
            <a:r>
              <a:rPr lang="ru-RU" dirty="0"/>
              <a:t> </a:t>
            </a:r>
            <a:r>
              <a:rPr lang="ru-RU" dirty="0" err="1"/>
              <a:t>of</a:t>
            </a:r>
            <a:r>
              <a:rPr lang="ru-RU" dirty="0"/>
              <a:t> </a:t>
            </a:r>
            <a:r>
              <a:rPr lang="ru-RU" dirty="0" err="1"/>
              <a:t>the</a:t>
            </a:r>
            <a:r>
              <a:rPr lang="ru-RU" dirty="0"/>
              <a:t> </a:t>
            </a:r>
            <a:r>
              <a:rPr lang="ru-RU" dirty="0" err="1"/>
              <a:t>observation</a:t>
            </a:r>
            <a:r>
              <a:rPr lang="ru-RU" dirty="0"/>
              <a:t> </a:t>
            </a:r>
            <a:r>
              <a:rPr lang="ru-RU" dirty="0" err="1"/>
              <a:t>department</a:t>
            </a:r>
            <a:r>
              <a:rPr lang="ru-RU" dirty="0"/>
              <a:t> </a:t>
            </a:r>
            <a:r>
              <a:rPr lang="ru-RU" dirty="0" err="1"/>
              <a:t>and</a:t>
            </a:r>
            <a:r>
              <a:rPr lang="ru-RU" dirty="0"/>
              <a:t> </a:t>
            </a:r>
            <a:r>
              <a:rPr lang="ru-RU" dirty="0" err="1"/>
              <a:t>her</a:t>
            </a:r>
            <a:r>
              <a:rPr lang="ru-RU" dirty="0"/>
              <a:t> </a:t>
            </a:r>
            <a:r>
              <a:rPr lang="ru-RU" dirty="0" err="1"/>
              <a:t>child</a:t>
            </a:r>
            <a:r>
              <a:rPr lang="ru-RU" dirty="0"/>
              <a:t> </a:t>
            </a:r>
            <a:r>
              <a:rPr lang="ru-RU" dirty="0" err="1"/>
              <a:t>is</a:t>
            </a:r>
            <a:r>
              <a:rPr lang="ru-RU" dirty="0"/>
              <a:t> </a:t>
            </a:r>
            <a:r>
              <a:rPr lang="ru-RU" dirty="0" err="1"/>
              <a:t>transferred</a:t>
            </a:r>
            <a:r>
              <a:rPr lang="ru-RU" dirty="0"/>
              <a:t> </a:t>
            </a:r>
            <a:r>
              <a:rPr lang="ru-RU" dirty="0" err="1"/>
              <a:t>to</a:t>
            </a:r>
            <a:r>
              <a:rPr lang="ru-RU" dirty="0"/>
              <a:t> </a:t>
            </a:r>
            <a:r>
              <a:rPr lang="ru-RU" dirty="0" err="1"/>
              <a:t>the</a:t>
            </a:r>
            <a:r>
              <a:rPr lang="ru-RU" dirty="0"/>
              <a:t> </a:t>
            </a:r>
            <a:r>
              <a:rPr lang="ru-RU" dirty="0" err="1"/>
              <a:t>second</a:t>
            </a:r>
            <a:r>
              <a:rPr lang="ru-RU" dirty="0"/>
              <a:t> </a:t>
            </a:r>
            <a:r>
              <a:rPr lang="ru-RU" dirty="0" err="1"/>
              <a:t>children’s</a:t>
            </a:r>
            <a:r>
              <a:rPr lang="ru-RU" dirty="0"/>
              <a:t> </a:t>
            </a:r>
            <a:r>
              <a:rPr lang="ru-RU" dirty="0" err="1"/>
              <a:t>department</a:t>
            </a:r>
            <a:r>
              <a:rPr lang="ru-RU" dirty="0"/>
              <a:t>. </a:t>
            </a:r>
            <a:r>
              <a:rPr lang="ru-RU" dirty="0" err="1"/>
              <a:t>If</a:t>
            </a:r>
            <a:r>
              <a:rPr lang="ru-RU" dirty="0"/>
              <a:t> </a:t>
            </a:r>
            <a:r>
              <a:rPr lang="ru-RU" dirty="0" err="1"/>
              <a:t>the</a:t>
            </a:r>
            <a:r>
              <a:rPr lang="ru-RU" dirty="0"/>
              <a:t> </a:t>
            </a:r>
            <a:r>
              <a:rPr lang="ru-RU" dirty="0" err="1"/>
              <a:t>second</a:t>
            </a:r>
            <a:r>
              <a:rPr lang="ru-RU" dirty="0"/>
              <a:t> </a:t>
            </a:r>
            <a:r>
              <a:rPr lang="ru-RU" dirty="0" err="1"/>
              <a:t>case</a:t>
            </a:r>
            <a:r>
              <a:rPr lang="ru-RU" dirty="0"/>
              <a:t> </a:t>
            </a:r>
            <a:r>
              <a:rPr lang="ru-RU" dirty="0" err="1"/>
              <a:t>of</a:t>
            </a:r>
            <a:r>
              <a:rPr lang="ru-RU" dirty="0"/>
              <a:t> </a:t>
            </a:r>
            <a:r>
              <a:rPr lang="ru-RU" dirty="0" err="1"/>
              <a:t>endometritis</a:t>
            </a:r>
            <a:r>
              <a:rPr lang="ru-RU" dirty="0"/>
              <a:t> </a:t>
            </a:r>
            <a:r>
              <a:rPr lang="ru-RU" dirty="0" err="1"/>
              <a:t>occurs</a:t>
            </a:r>
            <a:r>
              <a:rPr lang="ru-RU" dirty="0"/>
              <a:t>, </a:t>
            </a:r>
            <a:r>
              <a:rPr lang="ru-RU" dirty="0" err="1"/>
              <a:t>the</a:t>
            </a:r>
            <a:r>
              <a:rPr lang="ru-RU" dirty="0"/>
              <a:t> </a:t>
            </a:r>
            <a:r>
              <a:rPr lang="ru-RU" dirty="0" err="1"/>
              <a:t>maternity</a:t>
            </a:r>
            <a:r>
              <a:rPr lang="ru-RU" dirty="0"/>
              <a:t> </a:t>
            </a:r>
            <a:r>
              <a:rPr lang="ru-RU" dirty="0" err="1"/>
              <a:t>home</a:t>
            </a:r>
            <a:r>
              <a:rPr lang="ru-RU" dirty="0"/>
              <a:t> </a:t>
            </a:r>
            <a:r>
              <a:rPr lang="ru-RU" dirty="0" err="1"/>
              <a:t>closes</a:t>
            </a:r>
            <a:r>
              <a:rPr lang="ru-RU" dirty="0"/>
              <a:t> </a:t>
            </a:r>
            <a:r>
              <a:rPr lang="ru-RU" dirty="0" err="1"/>
              <a:t>for</a:t>
            </a:r>
            <a:r>
              <a:rPr lang="ru-RU" dirty="0"/>
              <a:t> </a:t>
            </a:r>
            <a:r>
              <a:rPr lang="ru-RU" dirty="0" err="1"/>
              <a:t>extraordinary</a:t>
            </a:r>
            <a:r>
              <a:rPr lang="ru-RU" dirty="0"/>
              <a:t> </a:t>
            </a:r>
            <a:r>
              <a:rPr lang="ru-RU" dirty="0" err="1"/>
              <a:t>disinfection</a:t>
            </a:r>
            <a:r>
              <a:rPr lang="ru-RU" dirty="0"/>
              <a:t> </a:t>
            </a:r>
            <a:r>
              <a:rPr lang="ru-RU" dirty="0" err="1"/>
              <a:t>for</a:t>
            </a:r>
            <a:r>
              <a:rPr lang="ru-RU" dirty="0"/>
              <a:t> 10-14 </a:t>
            </a:r>
            <a:r>
              <a:rPr lang="ru-RU" dirty="0" err="1"/>
              <a:t>days</a:t>
            </a:r>
            <a:r>
              <a:rPr lang="ru-RU" dirty="0"/>
              <a:t>. </a:t>
            </a:r>
            <a:r>
              <a:rPr lang="ru-RU" dirty="0" err="1"/>
              <a:t>Availability</a:t>
            </a:r>
            <a:r>
              <a:rPr lang="ru-RU" dirty="0"/>
              <a:t> </a:t>
            </a:r>
            <a:r>
              <a:rPr lang="ru-RU" dirty="0" err="1"/>
              <a:t>for</a:t>
            </a:r>
            <a:r>
              <a:rPr lang="ru-RU" dirty="0"/>
              <a:t> </a:t>
            </a:r>
            <a:r>
              <a:rPr lang="ru-RU" dirty="0" err="1"/>
              <a:t>service</a:t>
            </a:r>
            <a:r>
              <a:rPr lang="ru-RU" dirty="0"/>
              <a:t> </a:t>
            </a:r>
            <a:r>
              <a:rPr lang="ru-RU" dirty="0" err="1"/>
              <a:t>is</a:t>
            </a:r>
            <a:r>
              <a:rPr lang="ru-RU" dirty="0"/>
              <a:t> </a:t>
            </a:r>
            <a:r>
              <a:rPr lang="ru-RU" dirty="0" err="1"/>
              <a:t>determined</a:t>
            </a:r>
            <a:r>
              <a:rPr lang="ru-RU" dirty="0"/>
              <a:t> </a:t>
            </a:r>
            <a:r>
              <a:rPr lang="ru-RU" dirty="0" err="1"/>
              <a:t>according</a:t>
            </a:r>
            <a:r>
              <a:rPr lang="ru-RU" dirty="0"/>
              <a:t> </a:t>
            </a:r>
            <a:r>
              <a:rPr lang="ru-RU" dirty="0" err="1"/>
              <a:t>to</a:t>
            </a:r>
            <a:r>
              <a:rPr lang="ru-RU" dirty="0"/>
              <a:t> </a:t>
            </a:r>
            <a:r>
              <a:rPr lang="ru-RU" dirty="0" err="1"/>
              <a:t>results</a:t>
            </a:r>
            <a:r>
              <a:rPr lang="ru-RU" dirty="0"/>
              <a:t> </a:t>
            </a:r>
            <a:r>
              <a:rPr lang="ru-RU" dirty="0" err="1"/>
              <a:t>of</a:t>
            </a:r>
            <a:r>
              <a:rPr lang="ru-RU" dirty="0"/>
              <a:t> </a:t>
            </a:r>
            <a:r>
              <a:rPr lang="ru-RU" dirty="0" err="1"/>
              <a:t>bacteriologic</a:t>
            </a:r>
            <a:r>
              <a:rPr lang="ru-RU" dirty="0"/>
              <a:t> </a:t>
            </a:r>
            <a:r>
              <a:rPr lang="ru-RU" dirty="0" err="1"/>
              <a:t>test</a:t>
            </a:r>
            <a:r>
              <a:rPr lang="ru-RU" dirty="0"/>
              <a:t> </a:t>
            </a:r>
            <a:r>
              <a:rPr lang="ru-RU" dirty="0" err="1"/>
              <a:t>which</a:t>
            </a:r>
            <a:r>
              <a:rPr lang="ru-RU" dirty="0"/>
              <a:t> </a:t>
            </a:r>
            <a:r>
              <a:rPr lang="ru-RU" dirty="0" err="1"/>
              <a:t>is</a:t>
            </a:r>
            <a:r>
              <a:rPr lang="ru-RU" dirty="0"/>
              <a:t> </a:t>
            </a:r>
            <a:r>
              <a:rPr lang="ru-RU" dirty="0" err="1"/>
              <a:t>carried</a:t>
            </a:r>
            <a:r>
              <a:rPr lang="ru-RU" dirty="0"/>
              <a:t> </a:t>
            </a:r>
            <a:r>
              <a:rPr lang="ru-RU" dirty="0" err="1"/>
              <a:t>out</a:t>
            </a:r>
            <a:r>
              <a:rPr lang="ru-RU" dirty="0"/>
              <a:t> by </a:t>
            </a:r>
            <a:r>
              <a:rPr lang="ru-RU" dirty="0" err="1"/>
              <a:t>specialists</a:t>
            </a:r>
            <a:r>
              <a:rPr lang="ru-RU" dirty="0"/>
              <a:t> </a:t>
            </a:r>
            <a:r>
              <a:rPr lang="ru-RU" dirty="0" err="1"/>
              <a:t>of</a:t>
            </a:r>
            <a:r>
              <a:rPr lang="ru-RU" dirty="0"/>
              <a:t> </a:t>
            </a:r>
            <a:r>
              <a:rPr lang="ru-RU" dirty="0" err="1"/>
              <a:t>sanitary-epidemiologic</a:t>
            </a:r>
            <a:r>
              <a:rPr lang="ru-RU" dirty="0"/>
              <a:t> </a:t>
            </a:r>
            <a:r>
              <a:rPr lang="ru-RU" dirty="0" err="1"/>
              <a:t>station</a:t>
            </a:r>
            <a:r>
              <a:rPr lang="ru-RU" dirty="0"/>
              <a:t>.</a:t>
            </a:r>
          </a:p>
          <a:p>
            <a:endParaRPr lang="ru-RU" dirty="0"/>
          </a:p>
        </p:txBody>
      </p:sp>
    </p:spTree>
    <p:extLst>
      <p:ext uri="{BB962C8B-B14F-4D97-AF65-F5344CB8AC3E}">
        <p14:creationId xmlns:p14="http://schemas.microsoft.com/office/powerpoint/2010/main" val="35466343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Apart</a:t>
            </a:r>
            <a:r>
              <a:rPr lang="ru-RU" dirty="0"/>
              <a:t> </a:t>
            </a:r>
            <a:r>
              <a:rPr lang="ru-RU" dirty="0" err="1"/>
              <a:t>from</a:t>
            </a:r>
            <a:r>
              <a:rPr lang="ru-RU" dirty="0"/>
              <a:t> </a:t>
            </a:r>
            <a:r>
              <a:rPr lang="ru-RU" dirty="0" err="1"/>
              <a:t>all</a:t>
            </a:r>
            <a:r>
              <a:rPr lang="ru-RU" dirty="0"/>
              <a:t> </a:t>
            </a:r>
            <a:r>
              <a:rPr lang="ru-RU" dirty="0" err="1"/>
              <a:t>above-mentioned</a:t>
            </a:r>
            <a:r>
              <a:rPr lang="ru-RU" dirty="0"/>
              <a:t> </a:t>
            </a:r>
            <a:r>
              <a:rPr lang="ru-RU" dirty="0" err="1"/>
              <a:t>measures</a:t>
            </a:r>
            <a:r>
              <a:rPr lang="ru-RU" dirty="0"/>
              <a:t>, </a:t>
            </a:r>
            <a:r>
              <a:rPr lang="ru-RU" dirty="0" err="1"/>
              <a:t>elucidation</a:t>
            </a:r>
            <a:r>
              <a:rPr lang="ru-RU" dirty="0"/>
              <a:t> </a:t>
            </a:r>
            <a:r>
              <a:rPr lang="ru-RU" dirty="0" err="1"/>
              <a:t>of</a:t>
            </a:r>
            <a:r>
              <a:rPr lang="ru-RU" dirty="0"/>
              <a:t> </a:t>
            </a:r>
            <a:r>
              <a:rPr lang="ru-RU" dirty="0" err="1"/>
              <a:t>antiseptic</a:t>
            </a:r>
            <a:r>
              <a:rPr lang="ru-RU" dirty="0"/>
              <a:t> </a:t>
            </a:r>
            <a:r>
              <a:rPr lang="ru-RU" dirty="0" err="1"/>
              <a:t>and</a:t>
            </a:r>
            <a:r>
              <a:rPr lang="ru-RU" dirty="0"/>
              <a:t> </a:t>
            </a:r>
            <a:r>
              <a:rPr lang="ru-RU" dirty="0" err="1"/>
              <a:t>aseptic</a:t>
            </a:r>
            <a:r>
              <a:rPr lang="ru-RU" dirty="0"/>
              <a:t> </a:t>
            </a:r>
            <a:r>
              <a:rPr lang="ru-RU" dirty="0" err="1"/>
              <a:t>rules</a:t>
            </a:r>
            <a:r>
              <a:rPr lang="ru-RU" dirty="0"/>
              <a:t> </a:t>
            </a:r>
            <a:r>
              <a:rPr lang="ru-RU" dirty="0" err="1"/>
              <a:t>to</a:t>
            </a:r>
            <a:r>
              <a:rPr lang="ru-RU" dirty="0"/>
              <a:t> </a:t>
            </a:r>
            <a:r>
              <a:rPr lang="ru-RU" dirty="0" err="1"/>
              <a:t>mothers</a:t>
            </a:r>
            <a:r>
              <a:rPr lang="ru-RU" dirty="0"/>
              <a:t> </a:t>
            </a:r>
            <a:r>
              <a:rPr lang="ru-RU" dirty="0" err="1"/>
              <a:t>and</a:t>
            </a:r>
            <a:r>
              <a:rPr lang="ru-RU" dirty="0"/>
              <a:t> </a:t>
            </a:r>
            <a:r>
              <a:rPr lang="ru-RU" dirty="0" err="1"/>
              <a:t>puerperas</a:t>
            </a:r>
            <a:r>
              <a:rPr lang="ru-RU" dirty="0"/>
              <a:t> </a:t>
            </a:r>
            <a:r>
              <a:rPr lang="ru-RU" dirty="0" err="1"/>
              <a:t>for</a:t>
            </a:r>
            <a:r>
              <a:rPr lang="ru-RU" dirty="0"/>
              <a:t> </a:t>
            </a:r>
            <a:r>
              <a:rPr lang="ru-RU" dirty="0" err="1"/>
              <a:t>the</a:t>
            </a:r>
            <a:r>
              <a:rPr lang="ru-RU" dirty="0"/>
              <a:t> </a:t>
            </a:r>
            <a:r>
              <a:rPr lang="ru-RU" dirty="0" err="1"/>
              <a:t>proper</a:t>
            </a:r>
            <a:r>
              <a:rPr lang="ru-RU" dirty="0"/>
              <a:t> </a:t>
            </a:r>
            <a:r>
              <a:rPr lang="ru-RU" dirty="0" err="1"/>
              <a:t>course</a:t>
            </a:r>
            <a:r>
              <a:rPr lang="ru-RU" dirty="0"/>
              <a:t> </a:t>
            </a:r>
            <a:r>
              <a:rPr lang="ru-RU" dirty="0" err="1"/>
              <a:t>of</a:t>
            </a:r>
            <a:r>
              <a:rPr lang="ru-RU" dirty="0"/>
              <a:t> </a:t>
            </a:r>
            <a:r>
              <a:rPr lang="ru-RU" dirty="0" err="1"/>
              <a:t>puerperal</a:t>
            </a:r>
            <a:r>
              <a:rPr lang="ru-RU" dirty="0"/>
              <a:t> </a:t>
            </a:r>
            <a:r>
              <a:rPr lang="ru-RU" dirty="0" err="1"/>
              <a:t>period</a:t>
            </a:r>
            <a:r>
              <a:rPr lang="ru-RU" dirty="0"/>
              <a:t> </a:t>
            </a:r>
            <a:r>
              <a:rPr lang="ru-RU" dirty="0" err="1"/>
              <a:t>and</a:t>
            </a:r>
            <a:r>
              <a:rPr lang="ru-RU" dirty="0"/>
              <a:t> </a:t>
            </a:r>
            <a:r>
              <a:rPr lang="ru-RU" dirty="0" err="1"/>
              <a:t>health</a:t>
            </a:r>
            <a:r>
              <a:rPr lang="ru-RU" dirty="0"/>
              <a:t> </a:t>
            </a:r>
            <a:r>
              <a:rPr lang="ru-RU" dirty="0" err="1"/>
              <a:t>of</a:t>
            </a:r>
            <a:r>
              <a:rPr lang="ru-RU" dirty="0"/>
              <a:t> a </a:t>
            </a:r>
            <a:r>
              <a:rPr lang="ru-RU" dirty="0" err="1"/>
              <a:t>newborn</a:t>
            </a:r>
            <a:r>
              <a:rPr lang="ru-RU" dirty="0"/>
              <a:t> </a:t>
            </a:r>
            <a:r>
              <a:rPr lang="ru-RU" dirty="0" err="1"/>
              <a:t>is</a:t>
            </a:r>
            <a:r>
              <a:rPr lang="ru-RU" dirty="0"/>
              <a:t> </a:t>
            </a:r>
            <a:r>
              <a:rPr lang="ru-RU" dirty="0" err="1"/>
              <a:t>of</a:t>
            </a:r>
            <a:r>
              <a:rPr lang="ru-RU" dirty="0"/>
              <a:t> </a:t>
            </a:r>
            <a:r>
              <a:rPr lang="ru-RU" dirty="0" err="1"/>
              <a:t>great</a:t>
            </a:r>
            <a:r>
              <a:rPr lang="ru-RU" dirty="0"/>
              <a:t> </a:t>
            </a:r>
            <a:r>
              <a:rPr lang="ru-RU" dirty="0" err="1"/>
              <a:t>importance</a:t>
            </a:r>
            <a:endParaRPr lang="ru-RU" dirty="0"/>
          </a:p>
        </p:txBody>
      </p:sp>
    </p:spTree>
    <p:extLst>
      <p:ext uri="{BB962C8B-B14F-4D97-AF65-F5344CB8AC3E}">
        <p14:creationId xmlns:p14="http://schemas.microsoft.com/office/powerpoint/2010/main" val="336365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lstStyle/>
          <a:p>
            <a:r>
              <a:rPr lang="en-US" b="1" dirty="0" smtClean="0">
                <a:solidFill>
                  <a:srgbClr val="7030A0"/>
                </a:solidFill>
              </a:rPr>
              <a:t>SUBJECT OF OB</a:t>
            </a:r>
            <a:endParaRPr lang="ru-RU" b="1" dirty="0">
              <a:solidFill>
                <a:srgbClr val="7030A0"/>
              </a:solidFill>
            </a:endParaRPr>
          </a:p>
        </p:txBody>
      </p:sp>
      <p:sp>
        <p:nvSpPr>
          <p:cNvPr id="3" name="Содержимое 2"/>
          <p:cNvSpPr>
            <a:spLocks noGrp="1"/>
          </p:cNvSpPr>
          <p:nvPr>
            <p:ph idx="1"/>
          </p:nvPr>
        </p:nvSpPr>
        <p:spPr>
          <a:xfrm>
            <a:off x="457200" y="1214422"/>
            <a:ext cx="8229600" cy="4911741"/>
          </a:xfrm>
        </p:spPr>
        <p:txBody>
          <a:bodyPr>
            <a:normAutofit lnSpcReduction="10000"/>
          </a:bodyPr>
          <a:lstStyle/>
          <a:p>
            <a:r>
              <a:rPr lang="en-GB" b="1" dirty="0" smtClean="0"/>
              <a:t>Obstetrics</a:t>
            </a:r>
            <a:r>
              <a:rPr lang="en-GB" dirty="0" smtClean="0"/>
              <a:t> (from the Latin </a:t>
            </a:r>
            <a:r>
              <a:rPr lang="en-GB" i="1" dirty="0" err="1" smtClean="0"/>
              <a:t>obstare</a:t>
            </a:r>
            <a:r>
              <a:rPr lang="en-GB" dirty="0" smtClean="0"/>
              <a:t>, "to stand by") is the medical specialty dealing with the care of all women's reproductive tracts and their children during pregnancy (prenatal period), childbirth and the postnatal period</a:t>
            </a:r>
            <a:endParaRPr lang="ru-RU" dirty="0" smtClean="0"/>
          </a:p>
          <a:p>
            <a:r>
              <a:rPr lang="en-US" b="1" dirty="0" smtClean="0"/>
              <a:t>Obstetrician-gynecologist - provides medical and preventive care for female population from birth to death, conducts sanitary-educational work.</a:t>
            </a:r>
            <a:r>
              <a:rPr lang="ru-RU" dirty="0" smtClean="0"/>
              <a:t>.</a:t>
            </a:r>
          </a:p>
          <a:p>
            <a:pPr marL="0" indent="0">
              <a:buNone/>
            </a:pPr>
            <a:r>
              <a:rPr lang="ru-RU" dirty="0"/>
              <a:t>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en-US" dirty="0" smtClean="0"/>
              <a:t>Obstetrics and </a:t>
            </a:r>
            <a:r>
              <a:rPr lang="en-US" dirty="0" err="1" smtClean="0"/>
              <a:t>Gynaecology</a:t>
            </a:r>
            <a:r>
              <a:rPr lang="en-US" dirty="0" smtClean="0"/>
              <a:t>(often abbreviated to OB/GYN) are two surgical </a:t>
            </a:r>
            <a:r>
              <a:rPr lang="en-US" dirty="0" err="1" smtClean="0"/>
              <a:t>specialities</a:t>
            </a:r>
            <a:r>
              <a:rPr lang="en-US" dirty="0" smtClean="0"/>
              <a:t> dealing with the female reproductive organs and as such are often combined to form a single medical </a:t>
            </a:r>
            <a:r>
              <a:rPr lang="en-US" dirty="0" err="1" smtClean="0"/>
              <a:t>speciality</a:t>
            </a:r>
            <a:r>
              <a:rPr lang="en-US" dirty="0" smtClean="0"/>
              <a:t> and postgraduate training </a:t>
            </a:r>
            <a:r>
              <a:rPr lang="en-US" dirty="0" err="1" smtClean="0"/>
              <a:t>programm</a:t>
            </a:r>
            <a:r>
              <a:rPr lang="en-US" dirty="0" smtClean="0"/>
              <a:t>.</a:t>
            </a:r>
            <a:endParaRPr lang="ru-RU" dirty="0" smtClean="0"/>
          </a:p>
          <a:p>
            <a:endParaRPr lang="ru-RU" dirty="0"/>
          </a:p>
          <a:p>
            <a:endParaRPr lang="ru-RU" dirty="0" smtClean="0"/>
          </a:p>
          <a:p>
            <a:pPr marL="0" indent="0">
              <a:buNone/>
            </a:pPr>
            <a:r>
              <a:rPr lang="ru-RU" sz="2400" dirty="0" smtClean="0"/>
              <a:t>5</a:t>
            </a:r>
            <a:endParaRPr lang="en-US" sz="2400"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endParaRPr lang="ru-RU" dirty="0"/>
          </a:p>
        </p:txBody>
      </p:sp>
      <p:sp>
        <p:nvSpPr>
          <p:cNvPr id="3" name="Содержимое 2"/>
          <p:cNvSpPr>
            <a:spLocks noGrp="1"/>
          </p:cNvSpPr>
          <p:nvPr>
            <p:ph idx="1"/>
          </p:nvPr>
        </p:nvSpPr>
        <p:spPr>
          <a:xfrm>
            <a:off x="457200" y="428604"/>
            <a:ext cx="8229600" cy="5929354"/>
          </a:xfrm>
        </p:spPr>
        <p:txBody>
          <a:bodyPr>
            <a:normAutofit/>
          </a:bodyPr>
          <a:lstStyle/>
          <a:p>
            <a:r>
              <a:rPr lang="en-US" b="1" dirty="0" err="1" smtClean="0"/>
              <a:t>Perinatology</a:t>
            </a:r>
            <a:r>
              <a:rPr lang="en-US" b="1" dirty="0" smtClean="0"/>
              <a:t> or Maternal-Fetal medicine (MFM)</a:t>
            </a:r>
            <a:r>
              <a:rPr lang="en-US" dirty="0" smtClean="0"/>
              <a:t> is the branch of obstetrics that focuses on the medical and surgical management of high-risk pregnancies. </a:t>
            </a:r>
            <a:endParaRPr lang="ru-RU" dirty="0" smtClean="0"/>
          </a:p>
          <a:p>
            <a:r>
              <a:rPr lang="en-GB" dirty="0" smtClean="0"/>
              <a:t>Obstetricians who practice maternal-</a:t>
            </a:r>
            <a:r>
              <a:rPr lang="en-GB" dirty="0" err="1" smtClean="0"/>
              <a:t>fetal</a:t>
            </a:r>
            <a:r>
              <a:rPr lang="en-GB" dirty="0" smtClean="0"/>
              <a:t> medicine are also known as </a:t>
            </a:r>
            <a:r>
              <a:rPr lang="en-GB" dirty="0" err="1" smtClean="0"/>
              <a:t>perinatologists</a:t>
            </a:r>
            <a:r>
              <a:rPr lang="en-GB" dirty="0" smtClean="0"/>
              <a:t>. </a:t>
            </a:r>
            <a:endParaRPr lang="ru-RU" dirty="0" smtClean="0"/>
          </a:p>
          <a:p>
            <a:r>
              <a:rPr lang="en-GB" dirty="0" smtClean="0"/>
              <a:t>This is a subspecialty to obstetrics and </a:t>
            </a:r>
            <a:r>
              <a:rPr lang="en-GB" dirty="0" err="1" smtClean="0"/>
              <a:t>gynecology</a:t>
            </a:r>
            <a:r>
              <a:rPr lang="en-GB" dirty="0" smtClean="0"/>
              <a:t> mainly used for patients with high-risk pregnancies. </a:t>
            </a:r>
            <a:endParaRPr lang="ru-RU" dirty="0" smtClean="0"/>
          </a:p>
          <a:p>
            <a:pPr marL="0" indent="0">
              <a:buNone/>
            </a:pPr>
            <a:endParaRPr lang="ru-RU" dirty="0" smtClean="0"/>
          </a:p>
          <a:p>
            <a:pPr marL="0" indent="0">
              <a:buNone/>
            </a:pPr>
            <a:r>
              <a:rPr lang="ru-RU" dirty="0"/>
              <a:t>6</a:t>
            </a:r>
            <a:r>
              <a:rPr lang="en-GB" dirty="0" smtClean="0"/>
              <a:t> </a:t>
            </a:r>
            <a:endParaRPr lang="ru-RU" dirty="0" smtClean="0"/>
          </a:p>
          <a:p>
            <a:endParaRPr lang="ru-RU"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en-GB" b="1" dirty="0" smtClean="0"/>
              <a:t>Obstetrics and </a:t>
            </a:r>
            <a:r>
              <a:rPr lang="en-GB" b="1" dirty="0" err="1" smtClean="0"/>
              <a:t>gynecology</a:t>
            </a:r>
            <a:r>
              <a:rPr lang="en-GB" dirty="0" smtClean="0"/>
              <a:t> medical/surgical specialty concerned with the care of women from pregnancy until after delivery and with the diagnosis and treatment of disorders of the female reproductive tract.</a:t>
            </a:r>
            <a:endParaRPr lang="ru-RU" dirty="0" smtClean="0"/>
          </a:p>
          <a:p>
            <a:r>
              <a:rPr lang="en-US" dirty="0" smtClean="0"/>
              <a:t>The medical care of pregnant women (obstetrics) and of female genital diseases (gynecology) developed along different historical paths.</a:t>
            </a:r>
            <a:endParaRPr lang="ru-RU" dirty="0" smtClean="0"/>
          </a:p>
          <a:p>
            <a:pPr marL="0" indent="0">
              <a:buNone/>
            </a:pPr>
            <a:r>
              <a:rPr lang="ru-RU" dirty="0" smtClean="0"/>
              <a:t>7</a:t>
            </a:r>
            <a:r>
              <a:rPr lang="en-US" dirty="0" smtClean="0"/>
              <a:t> </a:t>
            </a: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ORIGINS OF OBSTETRICS</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r>
              <a:rPr lang="en-US" dirty="0" smtClean="0"/>
              <a:t>Gynecology as a branch of medicine dates back to Greco-Roman civilization, if not earlier. The renewal of interest in diseases of women is shown in the huge </a:t>
            </a:r>
            <a:r>
              <a:rPr lang="en-US" dirty="0" err="1" smtClean="0"/>
              <a:t>encyclopaedia</a:t>
            </a:r>
            <a:r>
              <a:rPr lang="en-US" dirty="0" smtClean="0"/>
              <a:t> of gynecology issued in 1566 by Caspar Wolf of Zürich. The earliest birth attendants were women.  In ancient mythology, goddesses (but not gods) were present at deliveries.  In “primitive” tribes studied by anthropologists in the last century, the </a:t>
            </a:r>
            <a:r>
              <a:rPr lang="en-US" dirty="0" err="1" smtClean="0"/>
              <a:t>labouring</a:t>
            </a:r>
            <a:r>
              <a:rPr lang="en-US" dirty="0" smtClean="0"/>
              <a:t> woman would be accompanied by her mother or other female relative. </a:t>
            </a:r>
            <a:endParaRPr lang="ru-RU" dirty="0" smtClean="0"/>
          </a:p>
          <a:p>
            <a:r>
              <a:rPr lang="en-US" dirty="0" smtClean="0"/>
              <a:t>Prehistoric figures and ancient Egyptian drawings show women giving birth in the sitting or squatting position. Birthing stools and midwives are also mentioned in the Old Testament. </a:t>
            </a:r>
            <a:endParaRPr lang="ru-RU" dirty="0" smtClean="0"/>
          </a:p>
          <a:p>
            <a:pPr marL="0" indent="0">
              <a:buNone/>
            </a:pPr>
            <a:r>
              <a:rPr lang="ru-RU" dirty="0"/>
              <a:t>8</a:t>
            </a:r>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b="1" dirty="0" smtClean="0"/>
              <a:t>ORIGINS OF OBSTETRICS</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10000"/>
          </a:bodyPr>
          <a:lstStyle/>
          <a:p>
            <a:r>
              <a:rPr lang="en-US" dirty="0" smtClean="0"/>
              <a:t>The history of obstetrics is inextricably linked with the history of midwifery. </a:t>
            </a:r>
            <a:r>
              <a:rPr lang="en-US" dirty="0" err="1" smtClean="0"/>
              <a:t>o</a:t>
            </a:r>
            <a:r>
              <a:rPr lang="en-US" i="1" dirty="0" err="1" smtClean="0"/>
              <a:t>bstetrix</a:t>
            </a:r>
            <a:r>
              <a:rPr lang="en-US" dirty="0" smtClean="0"/>
              <a:t> was the Latin word for midwife: it is thought to derive from </a:t>
            </a:r>
            <a:r>
              <a:rPr lang="en-US" i="1" dirty="0" err="1" smtClean="0"/>
              <a:t>obstare</a:t>
            </a:r>
            <a:r>
              <a:rPr lang="en-US" dirty="0" smtClean="0"/>
              <a:t> (to “stand before”), because the attendant stood in front of the woman to receive the baby. Only in the 20th century did the subject taught in medical schools change its name from “midwifery” to “obstetrics”, perhaps because a Latin name seemed more academic than the Anglo-Saxon, derived from </a:t>
            </a:r>
            <a:r>
              <a:rPr lang="en-US" i="1" dirty="0" smtClean="0"/>
              <a:t>mid</a:t>
            </a:r>
            <a:r>
              <a:rPr lang="en-US" dirty="0" smtClean="0"/>
              <a:t>, “with”, and </a:t>
            </a:r>
            <a:r>
              <a:rPr lang="en-US" i="1" dirty="0" err="1" smtClean="0"/>
              <a:t>wyf</a:t>
            </a:r>
            <a:r>
              <a:rPr lang="en-US" dirty="0" smtClean="0"/>
              <a:t>, “woman”. </a:t>
            </a:r>
            <a:endParaRPr lang="ru-RU" dirty="0" smtClean="0"/>
          </a:p>
          <a:p>
            <a:pPr marL="0" indent="0">
              <a:buNone/>
            </a:pPr>
            <a:r>
              <a:rPr lang="ru-RU" dirty="0"/>
              <a:t>9</a:t>
            </a:r>
            <a:endParaRPr lang="ru-RU" dirty="0" smtClean="0"/>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2233</Words>
  <Application>Microsoft Office PowerPoint</Application>
  <PresentationFormat>Экран (4:3)</PresentationFormat>
  <Paragraphs>168</Paragraphs>
  <Slides>39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39</vt:i4>
      </vt:variant>
    </vt:vector>
  </HeadingPairs>
  <TitlesOfParts>
    <vt:vector size="42" baseType="lpstr">
      <vt:lpstr>Arial</vt:lpstr>
      <vt:lpstr>Calibri</vt:lpstr>
      <vt:lpstr>Тема Office</vt:lpstr>
      <vt:lpstr>OSMU Department of obstetrics and gynecology</vt:lpstr>
      <vt:lpstr>PLAN                       </vt:lpstr>
      <vt:lpstr>SUBJECT of GYN</vt:lpstr>
      <vt:lpstr>SUBJECT OF OB</vt:lpstr>
      <vt:lpstr>Презентация PowerPoint</vt:lpstr>
      <vt:lpstr>Презентация PowerPoint</vt:lpstr>
      <vt:lpstr>Презентация PowerPoint</vt:lpstr>
      <vt:lpstr>ORIGINS OF OBSTETRICS </vt:lpstr>
      <vt:lpstr>ORIGINS OF OBSTETRICS </vt:lpstr>
      <vt:lpstr>Презентация PowerPoint</vt:lpstr>
      <vt:lpstr>ORIGINS OF OBSTETRICS </vt:lpstr>
      <vt:lpstr>indicators of maternity services</vt:lpstr>
      <vt:lpstr>Презентация PowerPoint</vt:lpstr>
      <vt:lpstr>Perinatal/Maternal Mortality </vt:lpstr>
      <vt:lpstr>Perinatal/Maternal Mortality </vt:lpstr>
      <vt:lpstr>maternity services are defined:-</vt:lpstr>
      <vt:lpstr>The structure of maternity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Sanitary and anti-epidemic regime</vt:lpstr>
      <vt:lpstr>Презентация PowerPoint</vt:lpstr>
      <vt:lpstr>Презентация PowerPoint</vt:lpstr>
      <vt:lpstr>Презентация PowerPoint</vt:lpstr>
      <vt:lpstr>Презентация PowerPoint</vt:lpstr>
      <vt:lpstr>Prophylactic (aseptic) measures during pregnancy </vt:lpstr>
      <vt:lpstr>Prophylactic (aseptic) measures during delivery </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ГБОУ ВПО ОрГМА Кафедра акушерства и гинекологии</dc:title>
  <dc:creator>User</dc:creator>
  <cp:lastModifiedBy>RePack by Diakov</cp:lastModifiedBy>
  <cp:revision>33</cp:revision>
  <dcterms:created xsi:type="dcterms:W3CDTF">2013-09-02T04:40:01Z</dcterms:created>
  <dcterms:modified xsi:type="dcterms:W3CDTF">2021-09-01T08:42:31Z</dcterms:modified>
</cp:coreProperties>
</file>